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9"/>
  </p:notesMasterIdLst>
  <p:sldIdLst>
    <p:sldId id="261" r:id="rId5"/>
    <p:sldId id="262" r:id="rId6"/>
    <p:sldId id="259" r:id="rId7"/>
    <p:sldId id="257" r:id="rId8"/>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p:restoredTop sz="94660"/>
  </p:normalViewPr>
  <p:slideViewPr>
    <p:cSldViewPr snapToGrid="0">
      <p:cViewPr varScale="1">
        <p:scale>
          <a:sx n="134" d="100"/>
          <a:sy n="134" d="100"/>
        </p:scale>
        <p:origin x="252" y="9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松井 宏之" userId="a7a98f62-e64d-4005-85cb-62cb6874207d" providerId="ADAL" clId="{7757372E-E1AF-4475-B7D8-E89887415B4B}"/>
    <pc:docChg chg="modSld">
      <pc:chgData name="松井 宏之" userId="a7a98f62-e64d-4005-85cb-62cb6874207d" providerId="ADAL" clId="{7757372E-E1AF-4475-B7D8-E89887415B4B}" dt="2025-08-01T08:05:22.506" v="104" actId="6549"/>
      <pc:docMkLst>
        <pc:docMk/>
      </pc:docMkLst>
      <pc:sldChg chg="modSp mod">
        <pc:chgData name="松井 宏之" userId="a7a98f62-e64d-4005-85cb-62cb6874207d" providerId="ADAL" clId="{7757372E-E1AF-4475-B7D8-E89887415B4B}" dt="2025-08-01T08:05:22.506" v="104" actId="6549"/>
        <pc:sldMkLst>
          <pc:docMk/>
          <pc:sldMk cId="3557900797" sldId="259"/>
        </pc:sldMkLst>
        <pc:spChg chg="mod">
          <ac:chgData name="松井 宏之" userId="a7a98f62-e64d-4005-85cb-62cb6874207d" providerId="ADAL" clId="{7757372E-E1AF-4475-B7D8-E89887415B4B}" dt="2025-08-01T08:05:22.506" v="104" actId="6549"/>
          <ac:spMkLst>
            <pc:docMk/>
            <pc:sldMk cId="3557900797" sldId="259"/>
            <ac:spMk id="5" creationId="{47EE2B76-7245-DDEC-E3BD-F6C417CD7BD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5374" y="0"/>
            <a:ext cx="2918831" cy="493316"/>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2025/8/1</a:t>
            </a:fld>
            <a:endParaRPr kumimoji="1" lang="ja-JP" altLang="en-US"/>
          </a:p>
        </p:txBody>
      </p:sp>
      <p:sp>
        <p:nvSpPr>
          <p:cNvPr id="1102" name="スライド イメージ プレースホルダー 3"/>
          <p:cNvSpPr>
            <a:spLocks noGrp="1" noRot="1" noChangeAspect="1"/>
          </p:cNvSpPr>
          <p:nvPr>
            <p:ph type="sldImg" idx="2"/>
          </p:nvPr>
        </p:nvSpPr>
        <p:spPr>
          <a:xfrm>
            <a:off x="900113" y="739775"/>
            <a:ext cx="49355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576"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5374" y="9371285"/>
            <a:ext cx="2918831" cy="493316"/>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198" indent="0" algn="ctr">
              <a:buNone/>
              <a:defRPr sz="2000"/>
            </a:lvl2pPr>
            <a:lvl3pPr marL="914395" indent="0" algn="ctr">
              <a:buNone/>
              <a:defRPr sz="1800"/>
            </a:lvl3pPr>
            <a:lvl4pPr marL="1371592" indent="0" algn="ctr">
              <a:buNone/>
              <a:defRPr sz="1600"/>
            </a:lvl4pPr>
            <a:lvl5pPr marL="1828789" indent="0" algn="ctr">
              <a:buNone/>
              <a:defRPr sz="1600"/>
            </a:lvl5pPr>
            <a:lvl6pPr marL="2285987" indent="0" algn="ctr">
              <a:buNone/>
              <a:defRPr sz="1600"/>
            </a:lvl6pPr>
            <a:lvl7pPr marL="2743185" indent="0" algn="ctr">
              <a:buNone/>
              <a:defRPr sz="1600"/>
            </a:lvl7pPr>
            <a:lvl8pPr marL="3200381" indent="0" algn="ctr">
              <a:buNone/>
              <a:defRPr sz="1600"/>
            </a:lvl8pPr>
            <a:lvl9pPr marL="3657579"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4145733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2461662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6543678" y="365125"/>
            <a:ext cx="1971675"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28653" y="365125"/>
            <a:ext cx="5800725" cy="5811838"/>
          </a:xfrm>
        </p:spPr>
        <p:txBody>
          <a:bodyPr vert="eaVert"/>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096" name="Date Placeholder 3"/>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3072305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75641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91" y="1709745"/>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91" y="4589470"/>
            <a:ext cx="7886700" cy="1500187"/>
          </a:xfrm>
        </p:spPr>
        <p:txBody>
          <a:bodyPr/>
          <a:lstStyle>
            <a:lvl1pPr marL="0" indent="0">
              <a:buNone/>
              <a:defRPr sz="2400">
                <a:solidFill>
                  <a:schemeClr val="tx1"/>
                </a:solidFill>
              </a:defRPr>
            </a:lvl1pPr>
            <a:lvl2pPr marL="457198" indent="0">
              <a:buNone/>
              <a:defRPr sz="2000">
                <a:solidFill>
                  <a:schemeClr val="tx1">
                    <a:tint val="75000"/>
                  </a:schemeClr>
                </a:solidFill>
              </a:defRPr>
            </a:lvl2pPr>
            <a:lvl3pPr marL="914395" indent="0">
              <a:buNone/>
              <a:defRPr sz="1800">
                <a:solidFill>
                  <a:schemeClr val="tx1">
                    <a:tint val="75000"/>
                  </a:schemeClr>
                </a:solidFill>
              </a:defRPr>
            </a:lvl3pPr>
            <a:lvl4pPr marL="1371592" indent="0">
              <a:buNone/>
              <a:defRPr sz="1600">
                <a:solidFill>
                  <a:schemeClr val="tx1">
                    <a:tint val="75000"/>
                  </a:schemeClr>
                </a:solidFill>
              </a:defRPr>
            </a:lvl4pPr>
            <a:lvl5pPr marL="1828789" indent="0">
              <a:buNone/>
              <a:defRPr sz="1600">
                <a:solidFill>
                  <a:schemeClr val="tx1">
                    <a:tint val="75000"/>
                  </a:schemeClr>
                </a:solidFill>
              </a:defRPr>
            </a:lvl5pPr>
            <a:lvl6pPr marL="2285987" indent="0">
              <a:buNone/>
              <a:defRPr sz="1600">
                <a:solidFill>
                  <a:schemeClr val="tx1">
                    <a:tint val="75000"/>
                  </a:schemeClr>
                </a:solidFill>
              </a:defRPr>
            </a:lvl6pPr>
            <a:lvl7pPr marL="2743185" indent="0">
              <a:buNone/>
              <a:defRPr sz="1600">
                <a:solidFill>
                  <a:schemeClr val="tx1">
                    <a:tint val="75000"/>
                  </a:schemeClr>
                </a:solidFill>
              </a:defRPr>
            </a:lvl7pPr>
            <a:lvl8pPr marL="3200381" indent="0">
              <a:buNone/>
              <a:defRPr sz="1600">
                <a:solidFill>
                  <a:schemeClr val="tx1">
                    <a:tint val="75000"/>
                  </a:schemeClr>
                </a:solidFill>
              </a:defRPr>
            </a:lvl8pPr>
            <a:lvl9pPr marL="3657579"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144656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4135653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4" y="365129"/>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2438298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2580685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759182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29844" y="457200"/>
            <a:ext cx="2949178" cy="1600200"/>
          </a:xfrm>
        </p:spPr>
        <p:txBody>
          <a:bodyPr anchor="b"/>
          <a:lstStyle>
            <a:lvl1pPr>
              <a:defRPr sz="3200"/>
            </a:lvl1pPr>
          </a:lstStyle>
          <a:p>
            <a:r>
              <a:rPr lang="ja-JP" altLang="en-US"/>
              <a:t>マスター タイトルの書式設定</a:t>
            </a:r>
            <a:endParaRPr lang="en-US" dirty="0"/>
          </a:p>
        </p:txBody>
      </p:sp>
      <p:sp>
        <p:nvSpPr>
          <p:cNvPr id="1075" name="Content Placeholder 2"/>
          <p:cNvSpPr>
            <a:spLocks noGrp="1"/>
          </p:cNvSpPr>
          <p:nvPr>
            <p:ph idx="1"/>
          </p:nvPr>
        </p:nvSpPr>
        <p:spPr>
          <a:xfrm>
            <a:off x="3887391" y="987432"/>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29844"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499670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29844" y="457200"/>
            <a:ext cx="2949178" cy="1600200"/>
          </a:xfrm>
        </p:spPr>
        <p:txBody>
          <a:bodyPr anchor="b"/>
          <a:lstStyle>
            <a:lvl1pPr>
              <a:defRPr sz="32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3887391" y="987432"/>
            <a:ext cx="4629150" cy="4873625"/>
          </a:xfrm>
        </p:spPr>
        <p:txBody>
          <a:bodyPr anchor="t"/>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29844" y="2057400"/>
            <a:ext cx="2949178" cy="3811588"/>
          </a:xfrm>
        </p:spPr>
        <p:txBody>
          <a:bodyPr/>
          <a:lstStyle>
            <a:lvl1pPr marL="0" indent="0">
              <a:buNone/>
              <a:defRPr sz="1600"/>
            </a:lvl1pPr>
            <a:lvl2pPr marL="457198" indent="0">
              <a:buNone/>
              <a:defRPr sz="1400"/>
            </a:lvl2pPr>
            <a:lvl3pPr marL="914395" indent="0">
              <a:buNone/>
              <a:defRPr sz="1200"/>
            </a:lvl3pPr>
            <a:lvl4pPr marL="1371592" indent="0">
              <a:buNone/>
              <a:defRPr sz="1000"/>
            </a:lvl4pPr>
            <a:lvl5pPr marL="1828789" indent="0">
              <a:buNone/>
              <a:defRPr sz="1000"/>
            </a:lvl5pPr>
            <a:lvl6pPr marL="2285987" indent="0">
              <a:buNone/>
              <a:defRPr sz="1000"/>
            </a:lvl6pPr>
            <a:lvl7pPr marL="2743185" indent="0">
              <a:buNone/>
              <a:defRPr sz="1000"/>
            </a:lvl7pPr>
            <a:lvl8pPr marL="3200381" indent="0">
              <a:buNone/>
              <a:defRPr sz="1000"/>
            </a:lvl8pPr>
            <a:lvl9pPr marL="3657579" indent="0">
              <a:buNone/>
              <a:defRPr sz="100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0E6114CE-F784-4CB6-9D98-CCD434187623}" type="datetimeFigureOut">
              <a:rPr kumimoji="1" lang="ja-JP" altLang="en-US" smtClean="0"/>
              <a:t>2025/8/1</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390536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28653"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628653"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1027" name="Date Placehold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6114CE-F784-4CB6-9D98-CCD434187623}" type="datetimeFigureOut">
              <a:rPr kumimoji="1" lang="ja-JP" altLang="en-US" smtClean="0"/>
              <a:t>2025/8/1</a:t>
            </a:fld>
            <a:endParaRPr kumimoji="1" lang="ja-JP" altLang="en-US"/>
          </a:p>
        </p:txBody>
      </p:sp>
      <p:sp>
        <p:nvSpPr>
          <p:cNvPr id="1028" name="Footer Placeholder 4"/>
          <p:cNvSpPr>
            <a:spLocks noGrp="1"/>
          </p:cNvSpPr>
          <p:nvPr>
            <p:ph type="ftr" sz="quarter" idx="3"/>
          </p:nvPr>
        </p:nvSpPr>
        <p:spPr>
          <a:xfrm>
            <a:off x="3028953" y="6356357"/>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31C849-2475-4394-BC8D-174B0D76E340}" type="slidenum">
              <a:rPr kumimoji="1" lang="ja-JP" altLang="en-US" smtClean="0"/>
              <a:t>‹#›</a:t>
            </a:fld>
            <a:endParaRPr kumimoji="1" lang="ja-JP" altLang="en-US"/>
          </a:p>
        </p:txBody>
      </p:sp>
    </p:spTree>
    <p:extLst>
      <p:ext uri="{BB962C8B-B14F-4D97-AF65-F5344CB8AC3E}">
        <p14:creationId xmlns:p14="http://schemas.microsoft.com/office/powerpoint/2010/main" val="1950830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395" rtl="0" eaLnBrk="1" latinLnBrk="0" hangingPunct="1">
        <a:lnSpc>
          <a:spcPct val="90000"/>
        </a:lnSpc>
        <a:spcBef>
          <a:spcPct val="0"/>
        </a:spcBef>
        <a:buNone/>
        <a:defRPr kumimoji="1" sz="4400" kern="1200">
          <a:solidFill>
            <a:schemeClr val="tx1"/>
          </a:solidFill>
          <a:latin typeface="ＭＳ Ｐゴシック" panose="020B0600070205080204" pitchFamily="50" charset="-128"/>
          <a:ea typeface="ＭＳ Ｐゴシック" panose="020B0600070205080204" pitchFamily="50" charset="-128"/>
          <a:cs typeface="+mj-cs"/>
        </a:defRPr>
      </a:lvl1pPr>
    </p:titleStyle>
    <p:bodyStyle>
      <a:lvl1pPr marL="228598" indent="-228598" algn="l" defTabSz="914395" rtl="0" eaLnBrk="1" latinLnBrk="0" hangingPunct="1">
        <a:lnSpc>
          <a:spcPct val="90000"/>
        </a:lnSpc>
        <a:spcBef>
          <a:spcPts val="1000"/>
        </a:spcBef>
        <a:buFont typeface="Arial" panose="020B0604020202020204" pitchFamily="34" charset="0"/>
        <a:buChar char="•"/>
        <a:defRPr kumimoji="1" sz="2800" kern="1200">
          <a:solidFill>
            <a:schemeClr val="tx1"/>
          </a:solidFill>
          <a:latin typeface="ＭＳ Ｐゴシック" panose="020B0600070205080204" pitchFamily="50" charset="-128"/>
          <a:ea typeface="ＭＳ Ｐゴシック" panose="020B0600070205080204" pitchFamily="50" charset="-128"/>
          <a:cs typeface="+mn-cs"/>
        </a:defRPr>
      </a:lvl1pPr>
      <a:lvl2pPr marL="685796" indent="-228598" algn="l" defTabSz="914395" rtl="0" eaLnBrk="1" latinLnBrk="0" hangingPunct="1">
        <a:lnSpc>
          <a:spcPct val="90000"/>
        </a:lnSpc>
        <a:spcBef>
          <a:spcPts val="500"/>
        </a:spcBef>
        <a:buFont typeface="Arial" panose="020B0604020202020204" pitchFamily="34" charset="0"/>
        <a:buChar char="•"/>
        <a:defRPr kumimoji="1" sz="2400" kern="1200">
          <a:solidFill>
            <a:schemeClr val="tx1"/>
          </a:solidFill>
          <a:latin typeface="ＭＳ Ｐゴシック" panose="020B0600070205080204" pitchFamily="50" charset="-128"/>
          <a:ea typeface="ＭＳ Ｐゴシック" panose="020B0600070205080204" pitchFamily="50" charset="-128"/>
          <a:cs typeface="+mn-cs"/>
        </a:defRPr>
      </a:lvl2pPr>
      <a:lvl3pPr marL="1142993" indent="-228598" algn="l" defTabSz="914395" rtl="0" eaLnBrk="1" latinLnBrk="0" hangingPunct="1">
        <a:lnSpc>
          <a:spcPct val="90000"/>
        </a:lnSpc>
        <a:spcBef>
          <a:spcPts val="500"/>
        </a:spcBef>
        <a:buFont typeface="Arial" panose="020B0604020202020204" pitchFamily="34" charset="0"/>
        <a:buChar char="•"/>
        <a:defRPr kumimoji="1" sz="2000" kern="1200">
          <a:solidFill>
            <a:schemeClr val="tx1"/>
          </a:solidFill>
          <a:latin typeface="ＭＳ Ｐゴシック" panose="020B0600070205080204" pitchFamily="50" charset="-128"/>
          <a:ea typeface="ＭＳ Ｐゴシック" panose="020B0600070205080204" pitchFamily="50" charset="-128"/>
          <a:cs typeface="+mn-cs"/>
        </a:defRPr>
      </a:lvl3pPr>
      <a:lvl4pPr marL="1600191"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ＭＳ Ｐゴシック" panose="020B0600070205080204" pitchFamily="50" charset="-128"/>
          <a:ea typeface="ＭＳ Ｐゴシック" panose="020B0600070205080204" pitchFamily="50" charset="-128"/>
          <a:cs typeface="+mn-cs"/>
        </a:defRPr>
      </a:lvl4pPr>
      <a:lvl5pPr marL="2057388"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ＭＳ Ｐゴシック" panose="020B0600070205080204" pitchFamily="50" charset="-128"/>
          <a:ea typeface="ＭＳ Ｐゴシック" panose="020B0600070205080204" pitchFamily="50" charset="-128"/>
          <a:cs typeface="+mn-cs"/>
        </a:defRPr>
      </a:lvl5pPr>
      <a:lvl6pPr marL="2514585"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83"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80"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77" indent="-228598" algn="l" defTabSz="914395"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64C11-4499-CA40-E1AA-50EF7F73726A}"/>
            </a:ext>
          </a:extLst>
        </p:cNvPr>
        <p:cNvGrpSpPr/>
        <p:nvPr/>
      </p:nvGrpSpPr>
      <p:grpSpPr>
        <a:xfrm>
          <a:off x="0" y="0"/>
          <a:ext cx="0" cy="0"/>
          <a:chOff x="0" y="0"/>
          <a:chExt cx="0" cy="0"/>
        </a:xfrm>
      </p:grpSpPr>
      <p:sp>
        <p:nvSpPr>
          <p:cNvPr id="1107" name="テキスト ボックス 2">
            <a:extLst>
              <a:ext uri="{FF2B5EF4-FFF2-40B4-BE49-F238E27FC236}">
                <a16:creationId xmlns:a16="http://schemas.microsoft.com/office/drawing/2014/main" id="{549EE5C0-F7DD-44DF-35F8-C6D590E5E974}"/>
              </a:ext>
            </a:extLst>
          </p:cNvPr>
          <p:cNvSpPr txBox="1"/>
          <p:nvPr/>
        </p:nvSpPr>
        <p:spPr>
          <a:xfrm>
            <a:off x="202053" y="1166842"/>
            <a:ext cx="8739895" cy="4031873"/>
          </a:xfrm>
          <a:prstGeom prst="rect">
            <a:avLst/>
          </a:prstGeom>
          <a:noFill/>
        </p:spPr>
        <p:txBody>
          <a:bodyPr wrap="square" rtlCol="0">
            <a:spAutoFit/>
          </a:bodyPr>
          <a:lstStyle/>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フロンティア食品科学科，環境システム科学科，エコロジカル社会経済学科の出願者は，自身が取り組んだ探究活動について説明するための資料を作成してください。</a:t>
            </a:r>
          </a:p>
          <a:p>
            <a:endParaRPr lang="ja-JP" altLang="en-US" dirty="0">
              <a:solidFill>
                <a:srgbClr val="FF0000"/>
              </a:solidFill>
              <a:latin typeface="ＭＳ Ｐゴシック" panose="020B0600070205080204" pitchFamily="50" charset="-128"/>
              <a:ea typeface="ＭＳ Ｐゴシック" panose="020B0600070205080204" pitchFamily="50" charset="-128"/>
            </a:endParaRPr>
          </a:p>
          <a:p>
            <a:r>
              <a:rPr lang="en-US" altLang="ja-JP" dirty="0">
                <a:solidFill>
                  <a:srgbClr val="FF0000"/>
                </a:solidFill>
                <a:latin typeface="ＭＳ Ｐゴシック" panose="020B0600070205080204" pitchFamily="50" charset="-128"/>
                <a:ea typeface="ＭＳ Ｐゴシック" panose="020B0600070205080204" pitchFamily="50" charset="-128"/>
              </a:rPr>
              <a:t>【</a:t>
            </a:r>
            <a:r>
              <a:rPr lang="ja-JP" altLang="en-US" dirty="0">
                <a:solidFill>
                  <a:srgbClr val="FF0000"/>
                </a:solidFill>
                <a:latin typeface="ＭＳ Ｐゴシック" panose="020B0600070205080204" pitchFamily="50" charset="-128"/>
                <a:ea typeface="ＭＳ Ｐゴシック" panose="020B0600070205080204" pitchFamily="50" charset="-128"/>
              </a:rPr>
              <a:t>作成上の注意</a:t>
            </a:r>
            <a:r>
              <a:rPr lang="en-US" altLang="ja-JP" dirty="0">
                <a:solidFill>
                  <a:srgbClr val="FF0000"/>
                </a:solidFill>
                <a:latin typeface="ＭＳ Ｐゴシック" panose="020B0600070205080204" pitchFamily="50" charset="-128"/>
                <a:ea typeface="ＭＳ Ｐゴシック" panose="020B0600070205080204" pitchFamily="50" charset="-128"/>
              </a:rPr>
              <a:t>】</a:t>
            </a:r>
          </a:p>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表題は，発表内容が端的にわかるものをつけてください。</a:t>
            </a:r>
          </a:p>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必要に応じて図や表，箇条書きを使い，わかりやすく簡潔に示してください。</a:t>
            </a:r>
          </a:p>
          <a:p>
            <a:pPr marL="285750" indent="-285750">
              <a:spcBef>
                <a:spcPts val="1200"/>
              </a:spcBef>
              <a:buFont typeface="ＭＳ Ｐゴシック" panose="020B0600070205080204" pitchFamily="34" charset="-128"/>
              <a:buChar char="○"/>
            </a:pPr>
            <a:r>
              <a:rPr lang="ja-JP" altLang="en-US" dirty="0">
                <a:solidFill>
                  <a:srgbClr val="FF0000"/>
                </a:solidFill>
                <a:latin typeface="ＭＳ Ｐゴシック" panose="020B0600070205080204" pitchFamily="50" charset="-128"/>
                <a:ea typeface="ＭＳ Ｐゴシック" panose="020B0600070205080204" pitchFamily="50" charset="-128"/>
              </a:rPr>
              <a:t>探究活動の内容を</a:t>
            </a:r>
            <a:r>
              <a:rPr lang="en-US" altLang="ja-JP" dirty="0">
                <a:solidFill>
                  <a:srgbClr val="FF0000"/>
                </a:solidFill>
                <a:latin typeface="ＭＳ Ｐゴシック" panose="020B0600070205080204" pitchFamily="50" charset="-128"/>
                <a:ea typeface="ＭＳ Ｐゴシック" panose="020B0600070205080204" pitchFamily="50" charset="-128"/>
              </a:rPr>
              <a:t>4</a:t>
            </a:r>
            <a:r>
              <a:rPr lang="ja-JP" altLang="en-US" dirty="0">
                <a:solidFill>
                  <a:srgbClr val="FF0000"/>
                </a:solidFill>
                <a:latin typeface="ＭＳ Ｐゴシック" panose="020B0600070205080204" pitchFamily="50" charset="-128"/>
                <a:ea typeface="ＭＳ Ｐゴシック" panose="020B0600070205080204" pitchFamily="50" charset="-128"/>
              </a:rPr>
              <a:t>枚にまとめてください。次のような構成を推奨します。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1</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上部に探究活動の表題，氏名を記し，</a:t>
            </a:r>
            <a:endParaRPr lang="en-US" altLang="ja-JP" dirty="0">
              <a:latin typeface="ＭＳ Ｐゴシック" panose="020B0600070205080204" pitchFamily="50" charset="-128"/>
              <a:ea typeface="ＭＳ Ｐゴシック" panose="020B0600070205080204" pitchFamily="50" charset="-128"/>
            </a:endParaRPr>
          </a:p>
          <a:p>
            <a:pPr lvl="1">
              <a:spcBef>
                <a:spcPts val="300"/>
              </a:spcBef>
              <a:tabLst>
                <a:tab pos="1525588" algn="l"/>
              </a:tabLst>
            </a:pPr>
            <a:r>
              <a:rPr lang="ja-JP" altLang="en-US" dirty="0">
                <a:latin typeface="ＭＳ Ｐゴシック" panose="020B0600070205080204" pitchFamily="50" charset="-128"/>
                <a:ea typeface="ＭＳ Ｐゴシック" panose="020B0600070205080204" pitchFamily="50" charset="-128"/>
              </a:rPr>
              <a:t>　　　　　　　課題を設定するに至った背景や目的を示す。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2</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活動の内容（実験方法など）を示す。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3</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実験や探究活動の結果を示す。</a:t>
            </a:r>
          </a:p>
          <a:p>
            <a:pPr marL="742950" lvl="1" indent="-285750">
              <a:spcBef>
                <a:spcPts val="300"/>
              </a:spcBef>
              <a:buFont typeface="Arial" panose="020B0604020202020204" pitchFamily="34" charset="0"/>
              <a:buChar char="•"/>
              <a:tabLst>
                <a:tab pos="1525588" algn="l"/>
              </a:tabLst>
            </a:pPr>
            <a:r>
              <a:rPr lang="en-US" altLang="ja-JP" dirty="0">
                <a:latin typeface="ＭＳ Ｐゴシック" panose="020B0600070205080204" pitchFamily="50" charset="-128"/>
                <a:ea typeface="ＭＳ Ｐゴシック" panose="020B0600070205080204" pitchFamily="50" charset="-128"/>
              </a:rPr>
              <a:t>4</a:t>
            </a:r>
            <a:r>
              <a:rPr lang="ja-JP" altLang="en-US" dirty="0">
                <a:latin typeface="ＭＳ Ｐゴシック" panose="020B0600070205080204" pitchFamily="50" charset="-128"/>
                <a:ea typeface="ＭＳ Ｐゴシック" panose="020B0600070205080204" pitchFamily="50" charset="-128"/>
              </a:rPr>
              <a:t>枚目：</a:t>
            </a:r>
            <a:r>
              <a:rPr lang="en-US" altLang="ja-JP"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上記の結果にもとづき，考察を示す。</a:t>
            </a:r>
          </a:p>
        </p:txBody>
      </p:sp>
      <p:sp>
        <p:nvSpPr>
          <p:cNvPr id="1108" name="テキスト ボックス 3">
            <a:extLst>
              <a:ext uri="{FF2B5EF4-FFF2-40B4-BE49-F238E27FC236}">
                <a16:creationId xmlns:a16="http://schemas.microsoft.com/office/drawing/2014/main" id="{B0D7FE7A-2000-5F50-0D96-7F7CC4CC8AD6}"/>
              </a:ext>
            </a:extLst>
          </p:cNvPr>
          <p:cNvSpPr txBox="1"/>
          <p:nvPr/>
        </p:nvSpPr>
        <p:spPr>
          <a:xfrm>
            <a:off x="0" y="133405"/>
            <a:ext cx="8506518" cy="830997"/>
          </a:xfrm>
          <a:prstGeom prst="rect">
            <a:avLst/>
          </a:prstGeom>
          <a:noFill/>
        </p:spPr>
        <p:txBody>
          <a:bodyPr wrap="square" rtlCol="0">
            <a:spAutoFit/>
          </a:bodyPr>
          <a:lstStyle/>
          <a:p>
            <a:pPr algn="ctr"/>
            <a:r>
              <a:rPr kumimoji="1" lang="ja-JP" altLang="en-US" sz="2400" dirty="0">
                <a:solidFill>
                  <a:srgbClr val="0000FF"/>
                </a:solidFill>
              </a:rPr>
              <a:t>令和８年度宇都宮大学総合型選抜　農学部</a:t>
            </a:r>
            <a:endParaRPr kumimoji="1" lang="en-US" altLang="ja-JP" sz="2400" strike="sngStrike" dirty="0">
              <a:solidFill>
                <a:srgbClr val="0000FF"/>
              </a:solidFill>
            </a:endParaRPr>
          </a:p>
          <a:p>
            <a:pPr algn="ctr"/>
            <a:r>
              <a:rPr kumimoji="1" lang="ja-JP" altLang="en-US" sz="2400" dirty="0">
                <a:solidFill>
                  <a:srgbClr val="0000FF"/>
                </a:solidFill>
              </a:rPr>
              <a:t>　プレゼンテーション用テンプレートファイル</a:t>
            </a:r>
          </a:p>
        </p:txBody>
      </p:sp>
      <p:sp>
        <p:nvSpPr>
          <p:cNvPr id="4" name="テキスト ボックス 3">
            <a:extLst>
              <a:ext uri="{FF2B5EF4-FFF2-40B4-BE49-F238E27FC236}">
                <a16:creationId xmlns:a16="http://schemas.microsoft.com/office/drawing/2014/main" id="{3C825D40-81BB-1730-487D-78BDA6C970ED}"/>
              </a:ext>
            </a:extLst>
          </p:cNvPr>
          <p:cNvSpPr txBox="1"/>
          <p:nvPr/>
        </p:nvSpPr>
        <p:spPr>
          <a:xfrm>
            <a:off x="7689671" y="133406"/>
            <a:ext cx="1368965" cy="830997"/>
          </a:xfrm>
          <a:prstGeom prst="rect">
            <a:avLst/>
          </a:prstGeom>
          <a:noFill/>
          <a:ln>
            <a:solidFill>
              <a:schemeClr val="tx1"/>
            </a:solidFill>
            <a:prstDash val="sysDot"/>
          </a:ln>
        </p:spPr>
        <p:txBody>
          <a:bodyPr wrap="square" rtlCol="0">
            <a:spAutoFit/>
          </a:bodyPr>
          <a:lstStyle/>
          <a:p>
            <a:r>
              <a:rPr kumimoji="1" lang="ja-JP" altLang="en-US" sz="1600" dirty="0"/>
              <a:t>（</a:t>
            </a:r>
            <a:r>
              <a:rPr kumimoji="1" lang="en-US" altLang="ja-JP" sz="1600" dirty="0"/>
              <a:t>※</a:t>
            </a:r>
            <a:r>
              <a:rPr kumimoji="1" lang="ja-JP" altLang="en-US" sz="1600" dirty="0"/>
              <a:t>提出時に</a:t>
            </a:r>
            <a:endParaRPr kumimoji="1" lang="en-US" altLang="ja-JP" sz="1600" dirty="0"/>
          </a:p>
          <a:p>
            <a:r>
              <a:rPr kumimoji="1" lang="ja-JP" altLang="en-US" sz="1600" dirty="0"/>
              <a:t>　削除する</a:t>
            </a:r>
            <a:endParaRPr kumimoji="1" lang="en-US" altLang="ja-JP" sz="1600" dirty="0"/>
          </a:p>
          <a:p>
            <a:r>
              <a:rPr kumimoji="1" lang="ja-JP" altLang="en-US" sz="1600" dirty="0"/>
              <a:t>　ページ）</a:t>
            </a:r>
          </a:p>
        </p:txBody>
      </p:sp>
    </p:spTree>
    <p:extLst>
      <p:ext uri="{BB962C8B-B14F-4D97-AF65-F5344CB8AC3E}">
        <p14:creationId xmlns:p14="http://schemas.microsoft.com/office/powerpoint/2010/main" val="1229122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0" name="テキスト ボックス 1"/>
          <p:cNvSpPr txBox="1"/>
          <p:nvPr/>
        </p:nvSpPr>
        <p:spPr>
          <a:xfrm>
            <a:off x="202053" y="115668"/>
            <a:ext cx="8739897" cy="6516912"/>
          </a:xfrm>
          <a:prstGeom prst="rect">
            <a:avLst/>
          </a:prstGeom>
          <a:noFill/>
        </p:spPr>
        <p:txBody>
          <a:bodyPr wrap="square" rtlCol="0">
            <a:spAutoFit/>
          </a:bodyPr>
          <a:lstStyle/>
          <a:p>
            <a:r>
              <a:rPr lang="en-US" altLang="ja-JP" sz="1662" dirty="0">
                <a:solidFill>
                  <a:srgbClr val="FF0000"/>
                </a:solidFill>
                <a:latin typeface="ＭＳ Ｐゴシック" panose="020B0600070205080204" pitchFamily="50" charset="-128"/>
                <a:ea typeface="ＭＳ Ｐゴシック" panose="020B0600070205080204" pitchFamily="50" charset="-128"/>
              </a:rPr>
              <a:t>【</a:t>
            </a:r>
            <a:r>
              <a:rPr lang="ja-JP" altLang="en-US" sz="1662" dirty="0">
                <a:solidFill>
                  <a:srgbClr val="FF0000"/>
                </a:solidFill>
                <a:latin typeface="ＭＳ Ｐゴシック" panose="020B0600070205080204" pitchFamily="50" charset="-128"/>
                <a:ea typeface="ＭＳ Ｐゴシック" panose="020B0600070205080204" pitchFamily="50" charset="-128"/>
              </a:rPr>
              <a:t>作成上の注意</a:t>
            </a:r>
            <a:r>
              <a:rPr lang="en-US" altLang="ja-JP" sz="1662" dirty="0">
                <a:solidFill>
                  <a:srgbClr val="FF0000"/>
                </a:solidFill>
                <a:latin typeface="ＭＳ Ｐゴシック" panose="020B0600070205080204" pitchFamily="50" charset="-128"/>
                <a:ea typeface="ＭＳ Ｐゴシック" panose="020B0600070205080204" pitchFamily="50" charset="-128"/>
              </a:rPr>
              <a:t>】</a:t>
            </a:r>
          </a:p>
          <a:p>
            <a:pPr>
              <a:spcBef>
                <a:spcPts val="600"/>
              </a:spcBef>
            </a:pPr>
            <a:r>
              <a:rPr lang="ja-JP" altLang="en-US" sz="1662" dirty="0">
                <a:solidFill>
                  <a:srgbClr val="FF0000"/>
                </a:solidFill>
                <a:latin typeface="ＭＳ Ｐゴシック" panose="020B0600070205080204" pitchFamily="50" charset="-128"/>
                <a:ea typeface="ＭＳ Ｐゴシック" panose="020B0600070205080204" pitchFamily="50" charset="-128"/>
              </a:rPr>
              <a:t>○ 事前提出資料の準備について</a:t>
            </a:r>
            <a:endParaRPr lang="en-US" altLang="ja-JP" sz="1662" dirty="0">
              <a:solidFill>
                <a:srgbClr val="FF0000"/>
              </a:solidFill>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資料は</a:t>
            </a:r>
            <a:r>
              <a:rPr lang="en-US" altLang="ja-JP" sz="1600" dirty="0">
                <a:latin typeface="ＭＳ Ｐゴシック" panose="020B0600070205080204" pitchFamily="50" charset="-128"/>
                <a:ea typeface="ＭＳ Ｐゴシック" panose="020B0600070205080204" pitchFamily="50" charset="-128"/>
              </a:rPr>
              <a:t>Microsoft PowerPoint</a:t>
            </a:r>
            <a:r>
              <a:rPr lang="ja-JP" altLang="en-US" sz="1600" dirty="0">
                <a:latin typeface="ＭＳ Ｐゴシック" panose="020B0600070205080204" pitchFamily="50" charset="-128"/>
                <a:ea typeface="ＭＳ Ｐゴシック" panose="020B0600070205080204" pitchFamily="50" charset="-128"/>
              </a:rPr>
              <a:t>などを用いて作成してください。</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完成後，</a:t>
            </a:r>
            <a:r>
              <a:rPr lang="en-US" altLang="ja-JP" sz="1600" dirty="0">
                <a:latin typeface="ＭＳ Ｐゴシック" panose="020B0600070205080204" pitchFamily="50" charset="-128"/>
                <a:ea typeface="ＭＳ Ｐゴシック" panose="020B0600070205080204" pitchFamily="50" charset="-128"/>
              </a:rPr>
              <a:t>PDF</a:t>
            </a:r>
            <a:r>
              <a:rPr lang="ja-JP" altLang="en-US" sz="1600" dirty="0">
                <a:latin typeface="ＭＳ Ｐゴシック" panose="020B0600070205080204" pitchFamily="50" charset="-128"/>
                <a:ea typeface="ＭＳ Ｐゴシック" panose="020B0600070205080204" pitchFamily="50" charset="-128"/>
              </a:rPr>
              <a:t>形式に変換して，次のことを確認してください。</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最新版の</a:t>
            </a:r>
            <a:r>
              <a:rPr lang="en-US" altLang="ja-JP" sz="1600" dirty="0">
                <a:latin typeface="ＭＳ Ｐゴシック" panose="020B0600070205080204" pitchFamily="50" charset="-128"/>
                <a:ea typeface="ＭＳ Ｐゴシック" panose="020B0600070205080204" pitchFamily="50" charset="-128"/>
              </a:rPr>
              <a:t>Adobe Acrobat Reader</a:t>
            </a:r>
            <a:r>
              <a:rPr lang="ja-JP" altLang="en-US" sz="1600" dirty="0">
                <a:latin typeface="ＭＳ Ｐゴシック" panose="020B0600070205080204" pitchFamily="50" charset="-128"/>
                <a:ea typeface="ＭＳ Ｐゴシック" panose="020B0600070205080204" pitchFamily="50" charset="-128"/>
              </a:rPr>
              <a:t>で適切に画面表示されること。</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en-US" altLang="ja-JP" sz="1600" dirty="0">
                <a:latin typeface="ＭＳ Ｐゴシック" panose="020B0600070205080204" pitchFamily="50" charset="-128"/>
                <a:ea typeface="ＭＳ Ｐゴシック" panose="020B0600070205080204" pitchFamily="50" charset="-128"/>
              </a:rPr>
              <a:t>A4</a:t>
            </a:r>
            <a:r>
              <a:rPr lang="ja-JP" altLang="en-US" sz="1600" dirty="0">
                <a:latin typeface="ＭＳ Ｐゴシック" panose="020B0600070205080204" pitchFamily="50" charset="-128"/>
                <a:ea typeface="ＭＳ Ｐゴシック" panose="020B0600070205080204" pitchFamily="50" charset="-128"/>
              </a:rPr>
              <a:t>判で適切に印刷できること。</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en-US" altLang="ja-JP" sz="1600" dirty="0">
                <a:latin typeface="ＭＳ Ｐゴシック" panose="020B0600070205080204" pitchFamily="50" charset="-128"/>
                <a:ea typeface="ＭＳ Ｐゴシック" panose="020B0600070205080204" pitchFamily="50" charset="-128"/>
              </a:rPr>
              <a:t>A4</a:t>
            </a:r>
            <a:r>
              <a:rPr lang="ja-JP" altLang="en-US" sz="1600" dirty="0">
                <a:latin typeface="ＭＳ Ｐゴシック" panose="020B0600070205080204" pitchFamily="50" charset="-128"/>
                <a:ea typeface="ＭＳ Ｐゴシック" panose="020B0600070205080204" pitchFamily="50" charset="-128"/>
              </a:rPr>
              <a:t>判の用紙に印刷した資料</a:t>
            </a:r>
            <a:r>
              <a:rPr lang="en-US" altLang="ja-JP" sz="1600" dirty="0">
                <a:latin typeface="ＭＳ Ｐゴシック" panose="020B0600070205080204" pitchFamily="50" charset="-128"/>
                <a:ea typeface="ＭＳ Ｐゴシック" panose="020B0600070205080204" pitchFamily="50" charset="-128"/>
              </a:rPr>
              <a:t>1</a:t>
            </a:r>
            <a:r>
              <a:rPr lang="ja-JP" altLang="en-US" sz="1600" dirty="0">
                <a:latin typeface="ＭＳ Ｐゴシック" panose="020B0600070205080204" pitchFamily="50" charset="-128"/>
                <a:ea typeface="ＭＳ Ｐゴシック" panose="020B0600070205080204" pitchFamily="50" charset="-128"/>
              </a:rPr>
              <a:t>部を事前に提出してください。印刷には，</a:t>
            </a:r>
            <a:r>
              <a:rPr lang="en-US" altLang="ja-JP" sz="1600" dirty="0">
                <a:latin typeface="ＭＳ Ｐゴシック" panose="020B0600070205080204" pitchFamily="50" charset="-128"/>
                <a:ea typeface="ＭＳ Ｐゴシック" panose="020B0600070205080204" pitchFamily="50" charset="-128"/>
              </a:rPr>
              <a:t>OA</a:t>
            </a:r>
            <a:r>
              <a:rPr lang="ja-JP" altLang="en-US" sz="1600" dirty="0">
                <a:latin typeface="ＭＳ Ｐゴシック" panose="020B0600070205080204" pitchFamily="50" charset="-128"/>
                <a:ea typeface="ＭＳ Ｐゴシック" panose="020B0600070205080204" pitchFamily="50" charset="-128"/>
              </a:rPr>
              <a:t>用紙，コピー用紙（複写用紙），プリンタ用紙などを用いてください。</a:t>
            </a:r>
            <a:endParaRPr lang="en-US" altLang="ja-JP" sz="1600" dirty="0">
              <a:latin typeface="ＭＳ Ｐゴシック" panose="020B0600070205080204" pitchFamily="50" charset="-128"/>
              <a:ea typeface="ＭＳ Ｐゴシック" panose="020B0600070205080204" pitchFamily="50" charset="-128"/>
            </a:endParaRPr>
          </a:p>
          <a:p>
            <a:pPr>
              <a:spcBef>
                <a:spcPts val="600"/>
              </a:spcBef>
            </a:pPr>
            <a:r>
              <a:rPr lang="ja-JP" altLang="en-US" sz="1662" dirty="0">
                <a:solidFill>
                  <a:srgbClr val="FF0000"/>
                </a:solidFill>
                <a:latin typeface="ＭＳ Ｐゴシック" panose="020B0600070205080204" pitchFamily="50" charset="-128"/>
                <a:ea typeface="ＭＳ Ｐゴシック" panose="020B0600070205080204" pitchFamily="50" charset="-128"/>
              </a:rPr>
              <a:t>○ 試験当日の発表資料の準備について</a:t>
            </a:r>
            <a:endParaRPr lang="en-US" altLang="ja-JP" sz="1662" dirty="0">
              <a:solidFill>
                <a:srgbClr val="FF0000"/>
              </a:solidFill>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試験当日に使用する発表資料はすべて</a:t>
            </a:r>
            <a:r>
              <a:rPr lang="en-US" altLang="ja-JP" sz="1600" dirty="0">
                <a:latin typeface="ＭＳ Ｐゴシック" panose="020B0600070205080204" pitchFamily="50" charset="-128"/>
                <a:ea typeface="ＭＳ Ｐゴシック" panose="020B0600070205080204" pitchFamily="50" charset="-128"/>
              </a:rPr>
              <a:t>PDF</a:t>
            </a:r>
            <a:r>
              <a:rPr lang="ja-JP" altLang="en-US" sz="1600" dirty="0">
                <a:latin typeface="ＭＳ Ｐゴシック" panose="020B0600070205080204" pitchFamily="50" charset="-128"/>
                <a:ea typeface="ＭＳ Ｐゴシック" panose="020B0600070205080204" pitchFamily="50" charset="-128"/>
              </a:rPr>
              <a:t>形式としてください。試験会場では</a:t>
            </a:r>
            <a:r>
              <a:rPr lang="en-US" altLang="ja-JP" sz="1600" dirty="0">
                <a:latin typeface="ＭＳ Ｐゴシック" panose="020B0600070205080204" pitchFamily="50" charset="-128"/>
                <a:ea typeface="ＭＳ Ｐゴシック" panose="020B0600070205080204" pitchFamily="50" charset="-128"/>
              </a:rPr>
              <a:t>Adobe Acrobat Reader</a:t>
            </a:r>
            <a:r>
              <a:rPr lang="ja-JP" altLang="en-US" sz="1600" dirty="0">
                <a:latin typeface="ＭＳ Ｐゴシック" panose="020B0600070205080204" pitchFamily="50" charset="-128"/>
                <a:ea typeface="ＭＳ Ｐゴシック" panose="020B0600070205080204" pitchFamily="50" charset="-128"/>
              </a:rPr>
              <a:t>だけを使用できます。</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あらかじめ，最新版</a:t>
            </a:r>
            <a:r>
              <a:rPr lang="en-US" altLang="ja-JP" sz="1600" dirty="0">
                <a:latin typeface="ＭＳ Ｐゴシック" panose="020B0600070205080204" pitchFamily="50" charset="-128"/>
                <a:ea typeface="ＭＳ Ｐゴシック" panose="020B0600070205080204" pitchFamily="50" charset="-128"/>
              </a:rPr>
              <a:t>Adobe Acrobat Reader</a:t>
            </a:r>
            <a:r>
              <a:rPr lang="ja-JP" altLang="en-US" sz="1600" dirty="0" err="1">
                <a:latin typeface="ＭＳ Ｐゴシック" panose="020B0600070205080204" pitchFamily="50" charset="-128"/>
                <a:ea typeface="ＭＳ Ｐゴシック" panose="020B0600070205080204" pitchFamily="50" charset="-128"/>
              </a:rPr>
              <a:t>での</a:t>
            </a:r>
            <a:r>
              <a:rPr lang="ja-JP" altLang="en-US" sz="1600" dirty="0">
                <a:latin typeface="ＭＳ Ｐゴシック" panose="020B0600070205080204" pitchFamily="50" charset="-128"/>
                <a:ea typeface="ＭＳ Ｐゴシック" panose="020B0600070205080204" pitchFamily="50" charset="-128"/>
              </a:rPr>
              <a:t>動作確認をしてください。</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事前提出資料の印刷に用いた</a:t>
            </a:r>
            <a:r>
              <a:rPr lang="en-US" altLang="ja-JP" sz="1600" dirty="0">
                <a:latin typeface="ＭＳ Ｐゴシック" panose="020B0600070205080204" pitchFamily="50" charset="-128"/>
                <a:ea typeface="ＭＳ Ｐゴシック" panose="020B0600070205080204" pitchFamily="50" charset="-128"/>
              </a:rPr>
              <a:t>PDF</a:t>
            </a:r>
            <a:r>
              <a:rPr lang="ja-JP" altLang="en-US" sz="1600" dirty="0">
                <a:latin typeface="ＭＳ Ｐゴシック" panose="020B0600070205080204" pitchFamily="50" charset="-128"/>
                <a:ea typeface="ＭＳ Ｐゴシック" panose="020B0600070205080204" pitchFamily="50" charset="-128"/>
              </a:rPr>
              <a:t>形式のファイルを，</a:t>
            </a:r>
            <a:r>
              <a:rPr lang="en-US" altLang="ja-JP" sz="1600" dirty="0">
                <a:latin typeface="ＭＳ Ｐゴシック" panose="020B0600070205080204" pitchFamily="50" charset="-128"/>
                <a:ea typeface="ＭＳ Ｐゴシック" panose="020B0600070205080204" pitchFamily="50" charset="-128"/>
              </a:rPr>
              <a:t>USB</a:t>
            </a:r>
            <a:r>
              <a:rPr lang="ja-JP" altLang="en-US" sz="1600" dirty="0">
                <a:latin typeface="ＭＳ Ｐゴシック" panose="020B0600070205080204" pitchFamily="50" charset="-128"/>
                <a:ea typeface="ＭＳ Ｐゴシック" panose="020B0600070205080204" pitchFamily="50" charset="-128"/>
              </a:rPr>
              <a:t>フラッシュメモリもしくは</a:t>
            </a:r>
            <a:r>
              <a:rPr lang="en-US" altLang="ja-JP" sz="1600" dirty="0">
                <a:latin typeface="ＭＳ Ｐゴシック" panose="020B0600070205080204" pitchFamily="50" charset="-128"/>
                <a:ea typeface="ＭＳ Ｐゴシック" panose="020B0600070205080204" pitchFamily="50" charset="-128"/>
              </a:rPr>
              <a:t>CD-R</a:t>
            </a:r>
            <a:r>
              <a:rPr lang="ja-JP" altLang="en-US" sz="1600" dirty="0">
                <a:latin typeface="ＭＳ Ｐゴシック" panose="020B0600070205080204" pitchFamily="50" charset="-128"/>
                <a:ea typeface="ＭＳ Ｐゴシック" panose="020B0600070205080204" pitchFamily="50" charset="-128"/>
              </a:rPr>
              <a:t>（ファイナライズされたもの）に保存し，試験会場に持参してください。</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上記以外のメディアは利用できません。</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ウイルスチェックを必ず事前に実施してください。</a:t>
            </a:r>
            <a:endParaRPr lang="en-US" altLang="ja-JP" sz="1600" dirty="0">
              <a:latin typeface="ＭＳ Ｐゴシック" panose="020B0600070205080204" pitchFamily="50" charset="-128"/>
              <a:ea typeface="ＭＳ Ｐゴシック" panose="020B0600070205080204" pitchFamily="50" charset="-128"/>
            </a:endParaRPr>
          </a:p>
          <a:p>
            <a:pPr marL="800100" lvl="1" indent="-342900">
              <a:buFont typeface="Arial" panose="020B0604020202020204" pitchFamily="34" charset="0"/>
              <a:buChar char="•"/>
            </a:pPr>
            <a:r>
              <a:rPr lang="ja-JP" altLang="en-US" sz="1600" dirty="0">
                <a:latin typeface="ＭＳ Ｐゴシック" panose="020B0600070205080204" pitchFamily="50" charset="-128"/>
                <a:ea typeface="ＭＳ Ｐゴシック" panose="020B0600070205080204" pitchFamily="50" charset="-128"/>
              </a:rPr>
              <a:t>ファイルのサイズは</a:t>
            </a:r>
            <a:r>
              <a:rPr lang="en-US" altLang="ja-JP" sz="1600" dirty="0">
                <a:latin typeface="ＭＳ Ｐゴシック" panose="020B0600070205080204" pitchFamily="50" charset="-128"/>
                <a:ea typeface="ＭＳ Ｐゴシック" panose="020B0600070205080204" pitchFamily="50" charset="-128"/>
              </a:rPr>
              <a:t>20 MB</a:t>
            </a:r>
            <a:r>
              <a:rPr lang="ja-JP" altLang="en-US" sz="1600" dirty="0">
                <a:latin typeface="ＭＳ Ｐゴシック" panose="020B0600070205080204" pitchFamily="50" charset="-128"/>
                <a:ea typeface="ＭＳ Ｐゴシック" panose="020B0600070205080204" pitchFamily="50" charset="-128"/>
              </a:rPr>
              <a:t>以下を目安とし，これを超える場合も</a:t>
            </a:r>
            <a:r>
              <a:rPr lang="en-US" altLang="ja-JP" sz="1600" dirty="0">
                <a:latin typeface="ＭＳ Ｐゴシック" panose="020B0600070205080204" pitchFamily="50" charset="-128"/>
                <a:ea typeface="ＭＳ Ｐゴシック" panose="020B0600070205080204" pitchFamily="50" charset="-128"/>
              </a:rPr>
              <a:t>50 MB</a:t>
            </a:r>
            <a:r>
              <a:rPr lang="ja-JP" altLang="en-US" sz="1600" dirty="0">
                <a:latin typeface="ＭＳ Ｐゴシック" panose="020B0600070205080204" pitchFamily="50" charset="-128"/>
                <a:ea typeface="ＭＳ Ｐゴシック" panose="020B0600070205080204" pitchFamily="50" charset="-128"/>
              </a:rPr>
              <a:t>以下としてください。</a:t>
            </a:r>
            <a:endParaRPr lang="en-US" altLang="ja-JP" sz="1600" dirty="0">
              <a:latin typeface="ＭＳ Ｐゴシック" panose="020B0600070205080204" pitchFamily="50" charset="-128"/>
              <a:ea typeface="ＭＳ Ｐゴシック" panose="020B0600070205080204" pitchFamily="50" charset="-128"/>
            </a:endParaRPr>
          </a:p>
          <a:p>
            <a:pPr>
              <a:spcBef>
                <a:spcPts val="600"/>
              </a:spcBef>
            </a:pPr>
            <a:r>
              <a:rPr lang="ja-JP" altLang="en-US" sz="1662" dirty="0">
                <a:solidFill>
                  <a:srgbClr val="FF0000"/>
                </a:solidFill>
                <a:latin typeface="ＭＳ Ｐゴシック" panose="020B0600070205080204" pitchFamily="50" charset="-128"/>
                <a:ea typeface="ＭＳ Ｐゴシック" panose="020B0600070205080204" pitchFamily="50" charset="-128"/>
              </a:rPr>
              <a:t>○ 当日の発表について</a:t>
            </a:r>
            <a:endParaRPr lang="en-US" altLang="ja-JP" sz="1662" dirty="0">
              <a:solidFill>
                <a:srgbClr val="FF0000"/>
              </a:solidFill>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試験会場には，最新版の</a:t>
            </a:r>
            <a:r>
              <a:rPr lang="en-US" altLang="ja-JP" sz="1600" dirty="0">
                <a:latin typeface="ＭＳ Ｐゴシック" panose="020B0600070205080204" pitchFamily="50" charset="-128"/>
                <a:ea typeface="ＭＳ Ｐゴシック" panose="020B0600070205080204" pitchFamily="50" charset="-128"/>
              </a:rPr>
              <a:t>Adobe Acrobat Reader</a:t>
            </a:r>
            <a:r>
              <a:rPr lang="ja-JP" altLang="en-US" sz="1600" dirty="0">
                <a:latin typeface="ＭＳ Ｐゴシック" panose="020B0600070205080204" pitchFamily="50" charset="-128"/>
                <a:ea typeface="ＭＳ Ｐゴシック" panose="020B0600070205080204" pitchFamily="50" charset="-128"/>
              </a:rPr>
              <a:t>をインストールした</a:t>
            </a:r>
            <a:r>
              <a:rPr lang="en-US" altLang="ja-JP" sz="1600" dirty="0">
                <a:latin typeface="ＭＳ Ｐゴシック" panose="020B0600070205080204" pitchFamily="50" charset="-128"/>
                <a:ea typeface="ＭＳ Ｐゴシック" panose="020B0600070205080204" pitchFamily="50" charset="-128"/>
              </a:rPr>
              <a:t>Windows PC</a:t>
            </a:r>
            <a:r>
              <a:rPr lang="ja-JP" altLang="en-US" sz="1600" dirty="0">
                <a:latin typeface="ＭＳ Ｐゴシック" panose="020B0600070205080204" pitchFamily="50" charset="-128"/>
                <a:ea typeface="ＭＳ Ｐゴシック" panose="020B0600070205080204" pitchFamily="50" charset="-128"/>
              </a:rPr>
              <a:t>を用意します。個人のパソコンの持ち込みは禁止します。</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lang="ja-JP" altLang="en-US" sz="1600" dirty="0">
                <a:latin typeface="ＭＳ Ｐゴシック" panose="020B0600070205080204" pitchFamily="50" charset="-128"/>
                <a:ea typeface="ＭＳ Ｐゴシック" panose="020B0600070205080204" pitchFamily="50" charset="-128"/>
              </a:rPr>
              <a:t>試験では，</a:t>
            </a:r>
            <a:r>
              <a:rPr lang="en-US" altLang="ja-JP" sz="1600" dirty="0">
                <a:latin typeface="ＭＳ Ｐゴシック" panose="020B0600070205080204" pitchFamily="50" charset="-128"/>
                <a:ea typeface="ＭＳ Ｐゴシック" panose="020B0600070205080204" pitchFamily="50" charset="-128"/>
              </a:rPr>
              <a:t>PDF</a:t>
            </a:r>
            <a:r>
              <a:rPr lang="ja-JP" altLang="en-US" sz="1600" dirty="0">
                <a:latin typeface="ＭＳ Ｐゴシック" panose="020B0600070205080204" pitchFamily="50" charset="-128"/>
                <a:ea typeface="ＭＳ Ｐゴシック" panose="020B0600070205080204" pitchFamily="50" charset="-128"/>
              </a:rPr>
              <a:t>ファイルをフルスクリーンモードで表示し，</a:t>
            </a:r>
            <a:r>
              <a:rPr lang="en-US" altLang="ja-JP" sz="1600" dirty="0">
                <a:latin typeface="ＭＳ Ｐゴシック" panose="020B0600070205080204" pitchFamily="50" charset="-128"/>
                <a:ea typeface="ＭＳ Ｐゴシック" panose="020B0600070205080204" pitchFamily="50" charset="-128"/>
              </a:rPr>
              <a:t>PC</a:t>
            </a:r>
            <a:r>
              <a:rPr lang="ja-JP" altLang="en-US" sz="1600" dirty="0">
                <a:latin typeface="ＭＳ Ｐゴシック" panose="020B0600070205080204" pitchFamily="50" charset="-128"/>
                <a:ea typeface="ＭＳ Ｐゴシック" panose="020B0600070205080204" pitchFamily="50" charset="-128"/>
              </a:rPr>
              <a:t>用プロジェクターにより投影して行います。</a:t>
            </a:r>
            <a:endParaRPr lang="en-US" altLang="ja-JP" sz="1600"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kumimoji="1" lang="ja-JP" altLang="en-US" sz="1600" u="sng" dirty="0">
                <a:latin typeface="ＭＳ Ｐゴシック" panose="020B0600070205080204" pitchFamily="50" charset="-128"/>
                <a:ea typeface="ＭＳ Ｐゴシック" panose="020B0600070205080204" pitchFamily="50" charset="-128"/>
              </a:rPr>
              <a:t>事前提出資料からの変更はしないでください。</a:t>
            </a:r>
            <a:endParaRPr kumimoji="1" lang="en-US" altLang="ja-JP" sz="1600" u="sng" dirty="0">
              <a:latin typeface="ＭＳ Ｐゴシック" panose="020B0600070205080204" pitchFamily="50" charset="-128"/>
              <a:ea typeface="ＭＳ Ｐゴシック" panose="020B0600070205080204" pitchFamily="50" charset="-128"/>
            </a:endParaRPr>
          </a:p>
          <a:p>
            <a:pPr marL="342900" indent="-342900">
              <a:buFont typeface="+mj-lt"/>
              <a:buAutoNum type="arabicPeriod"/>
            </a:pPr>
            <a:r>
              <a:rPr kumimoji="1" lang="ja-JP" altLang="en-US" sz="1600" dirty="0">
                <a:latin typeface="ＭＳ Ｐゴシック" panose="020B0600070205080204" pitchFamily="50" charset="-128"/>
                <a:ea typeface="ＭＳ Ｐゴシック" panose="020B0600070205080204" pitchFamily="50" charset="-128"/>
              </a:rPr>
              <a:t>発表時間は</a:t>
            </a:r>
            <a:r>
              <a:rPr kumimoji="1" lang="en-US" altLang="ja-JP" sz="1600" dirty="0">
                <a:latin typeface="ＭＳ Ｐゴシック" panose="020B0600070205080204" pitchFamily="50" charset="-128"/>
                <a:ea typeface="ＭＳ Ｐゴシック" panose="020B0600070205080204" pitchFamily="50" charset="-128"/>
              </a:rPr>
              <a:t>5</a:t>
            </a:r>
            <a:r>
              <a:rPr kumimoji="1" lang="ja-JP" altLang="en-US" sz="1600" dirty="0">
                <a:latin typeface="ＭＳ Ｐゴシック" panose="020B0600070205080204" pitchFamily="50" charset="-128"/>
                <a:ea typeface="ＭＳ Ｐゴシック" panose="020B0600070205080204" pitchFamily="50" charset="-128"/>
              </a:rPr>
              <a:t>分厳守です。</a:t>
            </a:r>
          </a:p>
        </p:txBody>
      </p:sp>
      <p:sp>
        <p:nvSpPr>
          <p:cNvPr id="3" name="テキスト ボックス 2">
            <a:extLst>
              <a:ext uri="{FF2B5EF4-FFF2-40B4-BE49-F238E27FC236}">
                <a16:creationId xmlns:a16="http://schemas.microsoft.com/office/drawing/2014/main" id="{2E731D3D-AA02-97EE-68FC-F03CC525E615}"/>
              </a:ext>
            </a:extLst>
          </p:cNvPr>
          <p:cNvSpPr txBox="1"/>
          <p:nvPr/>
        </p:nvSpPr>
        <p:spPr>
          <a:xfrm>
            <a:off x="7572985" y="115668"/>
            <a:ext cx="1368965" cy="830997"/>
          </a:xfrm>
          <a:prstGeom prst="rect">
            <a:avLst/>
          </a:prstGeom>
          <a:noFill/>
          <a:ln>
            <a:solidFill>
              <a:schemeClr val="tx1"/>
            </a:solidFill>
            <a:prstDash val="sysDot"/>
          </a:ln>
        </p:spPr>
        <p:txBody>
          <a:bodyPr wrap="square" rtlCol="0">
            <a:spAutoFit/>
          </a:bodyPr>
          <a:lstStyle/>
          <a:p>
            <a:r>
              <a:rPr kumimoji="1" lang="ja-JP" altLang="en-US" sz="1600" dirty="0"/>
              <a:t>（</a:t>
            </a:r>
            <a:r>
              <a:rPr kumimoji="1" lang="en-US" altLang="ja-JP" sz="1600" dirty="0"/>
              <a:t>※</a:t>
            </a:r>
            <a:r>
              <a:rPr kumimoji="1" lang="ja-JP" altLang="en-US" sz="1600" dirty="0"/>
              <a:t>提出時に</a:t>
            </a:r>
            <a:endParaRPr kumimoji="1" lang="en-US" altLang="ja-JP" sz="1600" dirty="0"/>
          </a:p>
          <a:p>
            <a:r>
              <a:rPr kumimoji="1" lang="ja-JP" altLang="en-US" sz="1600" dirty="0"/>
              <a:t>　削除する</a:t>
            </a:r>
            <a:endParaRPr kumimoji="1" lang="en-US" altLang="ja-JP" sz="1600" dirty="0"/>
          </a:p>
          <a:p>
            <a:r>
              <a:rPr kumimoji="1" lang="ja-JP" altLang="en-US" sz="1600" dirty="0"/>
              <a:t>　ページ）</a:t>
            </a:r>
          </a:p>
        </p:txBody>
      </p:sp>
    </p:spTree>
    <p:extLst>
      <p:ext uri="{BB962C8B-B14F-4D97-AF65-F5344CB8AC3E}">
        <p14:creationId xmlns:p14="http://schemas.microsoft.com/office/powerpoint/2010/main" val="370683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B3672CA-DCA7-77DF-6B53-07D7C09DEFD3}"/>
              </a:ext>
            </a:extLst>
          </p:cNvPr>
          <p:cNvSpPr txBox="1"/>
          <p:nvPr/>
        </p:nvSpPr>
        <p:spPr>
          <a:xfrm>
            <a:off x="0" y="2"/>
            <a:ext cx="9144000" cy="954107"/>
          </a:xfrm>
          <a:prstGeom prst="rect">
            <a:avLst/>
          </a:prstGeom>
          <a:noFill/>
        </p:spPr>
        <p:txBody>
          <a:bodyPr wrap="square">
            <a:spAutoFit/>
          </a:bodyPr>
          <a:lstStyle/>
          <a:p>
            <a:r>
              <a:rPr kumimoji="1" lang="ja-JP" altLang="en-US" sz="3200" dirty="0">
                <a:solidFill>
                  <a:srgbClr val="008000"/>
                </a:solidFill>
                <a:latin typeface="ＭＳ Ｐゴシック" panose="020B0600070205080204" pitchFamily="50" charset="-128"/>
                <a:ea typeface="ＭＳ Ｐゴシック" panose="020B0600070205080204" pitchFamily="50" charset="-128"/>
              </a:rPr>
              <a:t>探究活動の表題</a:t>
            </a:r>
            <a:r>
              <a:rPr kumimoji="1" lang="en-US" altLang="ja-JP" sz="3200" dirty="0">
                <a:solidFill>
                  <a:srgbClr val="008000"/>
                </a:solidFill>
                <a:latin typeface="ＭＳ Ｐゴシック" panose="020B0600070205080204" pitchFamily="50" charset="-128"/>
                <a:ea typeface="ＭＳ Ｐゴシック" panose="020B0600070205080204" pitchFamily="50" charset="-128"/>
              </a:rPr>
              <a:t>(32</a:t>
            </a:r>
            <a:r>
              <a:rPr kumimoji="1" lang="ja-JP" altLang="en-US" sz="3200" dirty="0">
                <a:solidFill>
                  <a:srgbClr val="008000"/>
                </a:solidFill>
                <a:latin typeface="ＭＳ Ｐゴシック" panose="020B0600070205080204" pitchFamily="50" charset="-128"/>
                <a:ea typeface="ＭＳ Ｐゴシック" panose="020B0600070205080204" pitchFamily="50" charset="-128"/>
              </a:rPr>
              <a:t>ポイント文字</a:t>
            </a:r>
            <a:r>
              <a:rPr kumimoji="1" lang="en-US" altLang="ja-JP" sz="3200" dirty="0">
                <a:solidFill>
                  <a:srgbClr val="008000"/>
                </a:solidFill>
                <a:latin typeface="ＭＳ Ｐゴシック" panose="020B0600070205080204" pitchFamily="50" charset="-128"/>
                <a:ea typeface="ＭＳ Ｐゴシック" panose="020B0600070205080204" pitchFamily="50" charset="-128"/>
              </a:rPr>
              <a:t>)</a:t>
            </a:r>
          </a:p>
          <a:p>
            <a:r>
              <a:rPr kumimoji="1" lang="ja-JP" altLang="en-US" sz="2400" dirty="0">
                <a:latin typeface="ＭＳ Ｐゴシック" panose="020B0600070205080204" pitchFamily="50" charset="-128"/>
                <a:ea typeface="ＭＳ Ｐゴシック" panose="020B0600070205080204" pitchFamily="50" charset="-128"/>
              </a:rPr>
              <a:t>　　　　　　　　　　　　　　　　　　　　　　　　　氏名</a:t>
            </a:r>
          </a:p>
        </p:txBody>
      </p:sp>
      <p:sp>
        <p:nvSpPr>
          <p:cNvPr id="4" name="テキスト ボックス 1">
            <a:extLst>
              <a:ext uri="{FF2B5EF4-FFF2-40B4-BE49-F238E27FC236}">
                <a16:creationId xmlns:a16="http://schemas.microsoft.com/office/drawing/2014/main" id="{9E244690-C018-04B0-60C1-8322BCBBF693}"/>
              </a:ext>
            </a:extLst>
          </p:cNvPr>
          <p:cNvSpPr txBox="1"/>
          <p:nvPr/>
        </p:nvSpPr>
        <p:spPr>
          <a:xfrm>
            <a:off x="0" y="978411"/>
            <a:ext cx="5577168" cy="584775"/>
          </a:xfrm>
          <a:prstGeom prst="rect">
            <a:avLst/>
          </a:prstGeom>
          <a:noFill/>
        </p:spPr>
        <p:txBody>
          <a:bodyPr wrap="none" rtlCol="0">
            <a:spAutoFit/>
          </a:bodyPr>
          <a:lstStyle/>
          <a:p>
            <a:r>
              <a:rPr kumimoji="1" lang="ja-JP" altLang="en-US" sz="3200" dirty="0">
                <a:solidFill>
                  <a:srgbClr val="008000"/>
                </a:solidFill>
                <a:latin typeface="ＭＳ Ｐゴシック" panose="020B0600070205080204" pitchFamily="50" charset="-128"/>
                <a:ea typeface="ＭＳ Ｐゴシック" panose="020B0600070205080204" pitchFamily="50" charset="-128"/>
              </a:rPr>
              <a:t>スライドの題名</a:t>
            </a:r>
            <a:r>
              <a:rPr kumimoji="1" lang="en-US" altLang="ja-JP" sz="3200" dirty="0">
                <a:solidFill>
                  <a:srgbClr val="008000"/>
                </a:solidFill>
                <a:latin typeface="ＭＳ Ｐゴシック" panose="020B0600070205080204" pitchFamily="50" charset="-128"/>
                <a:ea typeface="ＭＳ Ｐゴシック" panose="020B0600070205080204" pitchFamily="50" charset="-128"/>
              </a:rPr>
              <a:t>(32</a:t>
            </a:r>
            <a:r>
              <a:rPr kumimoji="1" lang="ja-JP" altLang="en-US" sz="3200" dirty="0">
                <a:solidFill>
                  <a:srgbClr val="008000"/>
                </a:solidFill>
                <a:latin typeface="ＭＳ Ｐゴシック" panose="020B0600070205080204" pitchFamily="50" charset="-128"/>
                <a:ea typeface="ＭＳ Ｐゴシック" panose="020B0600070205080204" pitchFamily="50" charset="-128"/>
              </a:rPr>
              <a:t>ポイント文字</a:t>
            </a:r>
            <a:r>
              <a:rPr kumimoji="1" lang="en-US" altLang="ja-JP" sz="3200" dirty="0">
                <a:solidFill>
                  <a:srgbClr val="008000"/>
                </a:solidFill>
                <a:latin typeface="ＭＳ Ｐゴシック" panose="020B0600070205080204" pitchFamily="50" charset="-128"/>
                <a:ea typeface="ＭＳ Ｐゴシック" panose="020B0600070205080204" pitchFamily="50" charset="-128"/>
              </a:rPr>
              <a:t>)</a:t>
            </a:r>
            <a:endParaRPr kumimoji="1" lang="ja-JP" altLang="en-US" sz="3200" dirty="0">
              <a:solidFill>
                <a:srgbClr val="008000"/>
              </a:solidFill>
              <a:latin typeface="ＭＳ Ｐゴシック" panose="020B0600070205080204" pitchFamily="50" charset="-128"/>
              <a:ea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47EE2B76-7245-DDEC-E3BD-F6C417CD7BD3}"/>
              </a:ext>
            </a:extLst>
          </p:cNvPr>
          <p:cNvSpPr txBox="1"/>
          <p:nvPr/>
        </p:nvSpPr>
        <p:spPr>
          <a:xfrm>
            <a:off x="325776" y="2641341"/>
            <a:ext cx="4246224" cy="2677656"/>
          </a:xfrm>
          <a:prstGeom prst="rect">
            <a:avLst/>
          </a:prstGeom>
          <a:noFill/>
        </p:spPr>
        <p:txBody>
          <a:bodyPr wrap="square" rtlCol="0">
            <a:spAutoFit/>
          </a:bodyPr>
          <a:lstStyle/>
          <a:p>
            <a:r>
              <a:rPr kumimoji="1" lang="ja-JP" altLang="en-US" sz="2400" dirty="0"/>
              <a:t>　内容</a:t>
            </a:r>
            <a:r>
              <a:rPr kumimoji="1" lang="en-US" altLang="ja-JP" sz="2400" dirty="0"/>
              <a:t>(18</a:t>
            </a:r>
            <a:r>
              <a:rPr kumimoji="1" lang="ja-JP" altLang="en-US" sz="2400" dirty="0"/>
              <a:t>～</a:t>
            </a:r>
            <a:r>
              <a:rPr kumimoji="1" lang="en-US" altLang="ja-JP" sz="2400" dirty="0"/>
              <a:t>24</a:t>
            </a:r>
            <a:r>
              <a:rPr kumimoji="1" lang="ja-JP" altLang="en-US" sz="2400" dirty="0"/>
              <a:t>ポイント文字</a:t>
            </a:r>
            <a:r>
              <a:rPr kumimoji="1" lang="en-US" altLang="ja-JP" sz="2400" dirty="0"/>
              <a:t>)</a:t>
            </a:r>
          </a:p>
          <a:p>
            <a:r>
              <a:rPr kumimoji="1" lang="ja-JP" altLang="en-US" sz="2400" dirty="0"/>
              <a:t>　これは例です。</a:t>
            </a:r>
            <a:endParaRPr kumimoji="1" lang="en-US" altLang="ja-JP" sz="2400" dirty="0"/>
          </a:p>
          <a:p>
            <a:endParaRPr kumimoji="1" lang="en-US" altLang="ja-JP" sz="2400" dirty="0"/>
          </a:p>
          <a:p>
            <a:pPr algn="just"/>
            <a:r>
              <a:rPr kumimoji="1" lang="ja-JP" altLang="en-US" sz="2400" dirty="0"/>
              <a:t>　スライドのサイズは</a:t>
            </a:r>
            <a:r>
              <a:rPr kumimoji="1" lang="ja-JP" altLang="en-US" sz="2400"/>
              <a:t>変更しないこと。</a:t>
            </a:r>
            <a:r>
              <a:rPr kumimoji="1" lang="ja-JP" altLang="en-US" sz="2400" dirty="0"/>
              <a:t>作成後，最初の説明の</a:t>
            </a:r>
            <a:r>
              <a:rPr kumimoji="1" lang="en-US" altLang="ja-JP" sz="2400" dirty="0"/>
              <a:t>2</a:t>
            </a:r>
            <a:r>
              <a:rPr kumimoji="1" lang="ja-JP" altLang="en-US" sz="2400" dirty="0"/>
              <a:t>ページを削除することでプレゼンテーション資料となります。</a:t>
            </a:r>
          </a:p>
        </p:txBody>
      </p:sp>
      <p:sp>
        <p:nvSpPr>
          <p:cNvPr id="6" name="正方形/長方形 5">
            <a:extLst>
              <a:ext uri="{FF2B5EF4-FFF2-40B4-BE49-F238E27FC236}">
                <a16:creationId xmlns:a16="http://schemas.microsoft.com/office/drawing/2014/main" id="{5C7451C3-8246-86B8-7547-E359351E51EF}"/>
              </a:ext>
            </a:extLst>
          </p:cNvPr>
          <p:cNvSpPr/>
          <p:nvPr/>
        </p:nvSpPr>
        <p:spPr>
          <a:xfrm>
            <a:off x="5212452" y="1517871"/>
            <a:ext cx="3605774" cy="47533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図表などを入れることも</a:t>
            </a:r>
            <a:endParaRPr kumimoji="1" lang="en-US" altLang="ja-JP" sz="2400" dirty="0">
              <a:solidFill>
                <a:schemeClr val="tx1"/>
              </a:solidFill>
            </a:endParaRPr>
          </a:p>
          <a:p>
            <a:pPr algn="ctr"/>
            <a:r>
              <a:rPr kumimoji="1" lang="ja-JP" altLang="en-US" sz="2400" dirty="0">
                <a:solidFill>
                  <a:schemeClr val="tx1"/>
                </a:solidFill>
              </a:rPr>
              <a:t>推奨します。</a:t>
            </a:r>
          </a:p>
        </p:txBody>
      </p:sp>
      <p:sp>
        <p:nvSpPr>
          <p:cNvPr id="7" name="テキスト ボックス 6">
            <a:extLst>
              <a:ext uri="{FF2B5EF4-FFF2-40B4-BE49-F238E27FC236}">
                <a16:creationId xmlns:a16="http://schemas.microsoft.com/office/drawing/2014/main" id="{3837B82F-CA7C-4EEB-5291-E07028152599}"/>
              </a:ext>
            </a:extLst>
          </p:cNvPr>
          <p:cNvSpPr txBox="1"/>
          <p:nvPr/>
        </p:nvSpPr>
        <p:spPr>
          <a:xfrm>
            <a:off x="187545" y="1621556"/>
            <a:ext cx="4257897" cy="523220"/>
          </a:xfrm>
          <a:prstGeom prst="rect">
            <a:avLst/>
          </a:prstGeom>
          <a:noFill/>
        </p:spPr>
        <p:txBody>
          <a:bodyPr wrap="none" rtlCol="0">
            <a:spAutoFit/>
          </a:bodyPr>
          <a:lstStyle/>
          <a:p>
            <a:r>
              <a:rPr kumimoji="1" lang="ja-JP" altLang="en-US" sz="2800" dirty="0">
                <a:solidFill>
                  <a:srgbClr val="0000FF"/>
                </a:solidFill>
              </a:rPr>
              <a:t>・小見出し</a:t>
            </a:r>
            <a:r>
              <a:rPr kumimoji="1" lang="en-US" altLang="ja-JP" sz="2800" dirty="0">
                <a:solidFill>
                  <a:srgbClr val="0000FF"/>
                </a:solidFill>
              </a:rPr>
              <a:t>(28</a:t>
            </a:r>
            <a:r>
              <a:rPr kumimoji="1" lang="ja-JP" altLang="en-US" sz="2800" dirty="0">
                <a:solidFill>
                  <a:srgbClr val="0000FF"/>
                </a:solidFill>
              </a:rPr>
              <a:t>ポイント文字</a:t>
            </a:r>
            <a:r>
              <a:rPr kumimoji="1" lang="en-US" altLang="ja-JP" sz="2800" dirty="0">
                <a:solidFill>
                  <a:srgbClr val="0000FF"/>
                </a:solidFill>
              </a:rPr>
              <a:t>)</a:t>
            </a:r>
            <a:endParaRPr kumimoji="1" lang="ja-JP" altLang="en-US" sz="2800" dirty="0">
              <a:solidFill>
                <a:srgbClr val="0000FF"/>
              </a:solidFill>
            </a:endParaRPr>
          </a:p>
        </p:txBody>
      </p:sp>
    </p:spTree>
    <p:extLst>
      <p:ext uri="{BB962C8B-B14F-4D97-AF65-F5344CB8AC3E}">
        <p14:creationId xmlns:p14="http://schemas.microsoft.com/office/powerpoint/2010/main" val="3557900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テキスト ボックス 1"/>
          <p:cNvSpPr txBox="1"/>
          <p:nvPr/>
        </p:nvSpPr>
        <p:spPr>
          <a:xfrm>
            <a:off x="0" y="876"/>
            <a:ext cx="9144000" cy="584775"/>
          </a:xfrm>
          <a:prstGeom prst="rect">
            <a:avLst/>
          </a:prstGeom>
          <a:noFill/>
        </p:spPr>
        <p:txBody>
          <a:bodyPr wrap="square" rtlCol="0">
            <a:spAutoFit/>
          </a:bodyPr>
          <a:lstStyle/>
          <a:p>
            <a:r>
              <a:rPr kumimoji="1" lang="ja-JP" altLang="en-US" sz="3200" dirty="0">
                <a:solidFill>
                  <a:srgbClr val="008000"/>
                </a:solidFill>
                <a:latin typeface="ＭＳ Ｐゴシック" panose="020B0600070205080204" pitchFamily="50" charset="-128"/>
                <a:ea typeface="ＭＳ Ｐゴシック" panose="020B0600070205080204" pitchFamily="50" charset="-128"/>
              </a:rPr>
              <a:t>スライドの題名</a:t>
            </a:r>
            <a:r>
              <a:rPr kumimoji="1" lang="en-US" altLang="ja-JP" sz="3200" dirty="0">
                <a:solidFill>
                  <a:srgbClr val="008000"/>
                </a:solidFill>
                <a:latin typeface="ＭＳ Ｐゴシック" panose="020B0600070205080204" pitchFamily="50" charset="-128"/>
                <a:ea typeface="ＭＳ Ｐゴシック" panose="020B0600070205080204" pitchFamily="50" charset="-128"/>
              </a:rPr>
              <a:t>(32</a:t>
            </a:r>
            <a:r>
              <a:rPr kumimoji="1" lang="ja-JP" altLang="en-US" sz="3200" dirty="0">
                <a:solidFill>
                  <a:srgbClr val="008000"/>
                </a:solidFill>
                <a:latin typeface="ＭＳ Ｐゴシック" panose="020B0600070205080204" pitchFamily="50" charset="-128"/>
                <a:ea typeface="ＭＳ Ｐゴシック" panose="020B0600070205080204" pitchFamily="50" charset="-128"/>
              </a:rPr>
              <a:t>ポイント文字</a:t>
            </a:r>
            <a:r>
              <a:rPr kumimoji="1" lang="en-US" altLang="ja-JP" sz="3200" dirty="0">
                <a:solidFill>
                  <a:srgbClr val="008000"/>
                </a:solidFill>
                <a:latin typeface="ＭＳ Ｐゴシック" panose="020B0600070205080204" pitchFamily="50" charset="-128"/>
                <a:ea typeface="ＭＳ Ｐゴシック" panose="020B0600070205080204" pitchFamily="50" charset="-128"/>
              </a:rPr>
              <a:t>)</a:t>
            </a:r>
            <a:endParaRPr kumimoji="1" lang="ja-JP" altLang="en-US" sz="3200" dirty="0">
              <a:solidFill>
                <a:srgbClr val="008000"/>
              </a:solidFill>
              <a:latin typeface="ＭＳ Ｐゴシック" panose="020B0600070205080204" pitchFamily="50" charset="-128"/>
              <a:ea typeface="ＭＳ Ｐゴシック" panose="020B0600070205080204" pitchFamily="50" charset="-128"/>
            </a:endParaRPr>
          </a:p>
        </p:txBody>
      </p:sp>
      <p:sp>
        <p:nvSpPr>
          <p:cNvPr id="1117" name="正方形/長方形 5"/>
          <p:cNvSpPr/>
          <p:nvPr/>
        </p:nvSpPr>
        <p:spPr>
          <a:xfrm>
            <a:off x="5212452" y="1517871"/>
            <a:ext cx="3605774" cy="47533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図表などを入れることも</a:t>
            </a:r>
            <a:endParaRPr kumimoji="1" lang="en-US" altLang="ja-JP" sz="2400" dirty="0">
              <a:solidFill>
                <a:schemeClr val="tx1"/>
              </a:solidFill>
            </a:endParaRPr>
          </a:p>
          <a:p>
            <a:pPr algn="ctr"/>
            <a:r>
              <a:rPr kumimoji="1" lang="ja-JP" altLang="en-US" sz="2400" dirty="0">
                <a:solidFill>
                  <a:schemeClr val="tx1"/>
                </a:solidFill>
              </a:rPr>
              <a:t>推奨します。</a:t>
            </a:r>
          </a:p>
        </p:txBody>
      </p:sp>
      <p:sp>
        <p:nvSpPr>
          <p:cNvPr id="1118" name="テキスト ボックス 6"/>
          <p:cNvSpPr txBox="1"/>
          <p:nvPr/>
        </p:nvSpPr>
        <p:spPr>
          <a:xfrm>
            <a:off x="187545" y="1276382"/>
            <a:ext cx="4257897" cy="523220"/>
          </a:xfrm>
          <a:prstGeom prst="rect">
            <a:avLst/>
          </a:prstGeom>
          <a:noFill/>
        </p:spPr>
        <p:txBody>
          <a:bodyPr wrap="none" rtlCol="0">
            <a:spAutoFit/>
          </a:bodyPr>
          <a:lstStyle/>
          <a:p>
            <a:r>
              <a:rPr kumimoji="1" lang="ja-JP" altLang="en-US" sz="2800" dirty="0">
                <a:solidFill>
                  <a:srgbClr val="0000FF"/>
                </a:solidFill>
              </a:rPr>
              <a:t>・小見出し</a:t>
            </a:r>
            <a:r>
              <a:rPr kumimoji="1" lang="en-US" altLang="ja-JP" sz="2800" dirty="0">
                <a:solidFill>
                  <a:srgbClr val="0000FF"/>
                </a:solidFill>
              </a:rPr>
              <a:t>(28</a:t>
            </a:r>
            <a:r>
              <a:rPr kumimoji="1" lang="ja-JP" altLang="en-US" sz="2800" dirty="0">
                <a:solidFill>
                  <a:srgbClr val="0000FF"/>
                </a:solidFill>
              </a:rPr>
              <a:t>ポイント文字</a:t>
            </a:r>
            <a:r>
              <a:rPr kumimoji="1" lang="en-US" altLang="ja-JP" sz="2800" dirty="0">
                <a:solidFill>
                  <a:srgbClr val="0000FF"/>
                </a:solidFill>
              </a:rPr>
              <a:t>)</a:t>
            </a:r>
            <a:endParaRPr kumimoji="1" lang="ja-JP" altLang="en-US" sz="2800" dirty="0">
              <a:solidFill>
                <a:srgbClr val="0000FF"/>
              </a:solidFill>
            </a:endParaRPr>
          </a:p>
        </p:txBody>
      </p:sp>
      <p:sp>
        <p:nvSpPr>
          <p:cNvPr id="3" name="テキスト ボックス 2">
            <a:extLst>
              <a:ext uri="{FF2B5EF4-FFF2-40B4-BE49-F238E27FC236}">
                <a16:creationId xmlns:a16="http://schemas.microsoft.com/office/drawing/2014/main" id="{897AFCCD-1510-778D-EC4C-D2856C3E76E7}"/>
              </a:ext>
            </a:extLst>
          </p:cNvPr>
          <p:cNvSpPr txBox="1"/>
          <p:nvPr/>
        </p:nvSpPr>
        <p:spPr>
          <a:xfrm>
            <a:off x="325776" y="2641341"/>
            <a:ext cx="4246224" cy="1569660"/>
          </a:xfrm>
          <a:prstGeom prst="rect">
            <a:avLst/>
          </a:prstGeom>
          <a:noFill/>
        </p:spPr>
        <p:txBody>
          <a:bodyPr wrap="square" rtlCol="0">
            <a:spAutoFit/>
          </a:bodyPr>
          <a:lstStyle/>
          <a:p>
            <a:r>
              <a:rPr kumimoji="1" lang="ja-JP" altLang="en-US" sz="2400" dirty="0"/>
              <a:t>　内容</a:t>
            </a:r>
            <a:r>
              <a:rPr kumimoji="1" lang="en-US" altLang="ja-JP" sz="2400" dirty="0"/>
              <a:t>(18</a:t>
            </a:r>
            <a:r>
              <a:rPr kumimoji="1" lang="ja-JP" altLang="en-US" sz="2400" dirty="0"/>
              <a:t>～</a:t>
            </a:r>
            <a:r>
              <a:rPr kumimoji="1" lang="en-US" altLang="ja-JP" sz="2400" dirty="0"/>
              <a:t>24</a:t>
            </a:r>
            <a:r>
              <a:rPr kumimoji="1" lang="ja-JP" altLang="en-US" sz="2400" dirty="0"/>
              <a:t>ポイント文字</a:t>
            </a:r>
            <a:r>
              <a:rPr kumimoji="1" lang="en-US" altLang="ja-JP" sz="2400" dirty="0"/>
              <a:t>)</a:t>
            </a:r>
          </a:p>
          <a:p>
            <a:r>
              <a:rPr kumimoji="1" lang="ja-JP" altLang="en-US" sz="2400" dirty="0"/>
              <a:t>　これは例です。以後，各スライドとも，例えばこのような形で作成できます。</a:t>
            </a:r>
            <a:endParaRPr kumimoji="1" lang="en-US" altLang="ja-JP" sz="2400" dirty="0"/>
          </a:p>
        </p:txBody>
      </p:sp>
    </p:spTree>
    <p:extLst>
      <p:ext uri="{BB962C8B-B14F-4D97-AF65-F5344CB8AC3E}">
        <p14:creationId xmlns:p14="http://schemas.microsoft.com/office/powerpoint/2010/main" val="18189536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Arial"/>
        <a:ea typeface="ＭＳ Ｐゴシック"/>
        <a:cs typeface=""/>
      </a:majorFont>
      <a:minorFont>
        <a:latin typeface="Arial"/>
        <a:ea typeface="ＭＳ Ｐ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F985F057499B745A99600866DAC7409" ma:contentTypeVersion="4" ma:contentTypeDescription="新しいドキュメントを作成します。" ma:contentTypeScope="" ma:versionID="180ee3e87173b7e3981518b757c4b50f">
  <xsd:schema xmlns:xsd="http://www.w3.org/2001/XMLSchema" xmlns:xs="http://www.w3.org/2001/XMLSchema" xmlns:p="http://schemas.microsoft.com/office/2006/metadata/properties" xmlns:ns2="50b43f2a-44d1-41fb-b93c-4358c4e83019" targetNamespace="http://schemas.microsoft.com/office/2006/metadata/properties" ma:root="true" ma:fieldsID="31dd8de1076b1d3d6dc11e0978355227" ns2:_="">
    <xsd:import namespace="50b43f2a-44d1-41fb-b93c-4358c4e8301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b43f2a-44d1-41fb-b93c-4358c4e830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FDD4EA-3E2E-49EB-B056-159D6E817796}">
  <ds:schemaRefs>
    <ds:schemaRef ds:uri="http://schemas.microsoft.com/sharepoint/v3/contenttype/forms"/>
  </ds:schemaRefs>
</ds:datastoreItem>
</file>

<file path=customXml/itemProps2.xml><?xml version="1.0" encoding="utf-8"?>
<ds:datastoreItem xmlns:ds="http://schemas.openxmlformats.org/officeDocument/2006/customXml" ds:itemID="{D47A218C-0036-4683-8D11-BEAE331EB0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b43f2a-44d1-41fb-b93c-4358c4e830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072408-05A4-44B3-9F7F-88CE74298CB9}">
  <ds:schemaRefs>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elements/1.1/"/>
    <ds:schemaRef ds:uri="http://www.w3.org/XML/1998/namespace"/>
    <ds:schemaRef ds:uri="50b43f2a-44d1-41fb-b93c-4358c4e83019"/>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blank</Template>
  <TotalTime>391</TotalTime>
  <Words>618</Words>
  <Application>Microsoft Office PowerPoint</Application>
  <PresentationFormat>画面に合わせる (4:3)</PresentationFormat>
  <Paragraphs>54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ＭＳ Ｐゴシック</vt:lpstr>
      <vt:lpstr>游ゴシック</vt: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佐藤 剛史</dc:creator>
  <cp:lastModifiedBy>松井 宏之</cp:lastModifiedBy>
  <cp:revision>72</cp:revision>
  <cp:lastPrinted>2023-05-25T16:04:29Z</cp:lastPrinted>
  <dcterms:created xsi:type="dcterms:W3CDTF">2023-05-23T16:44:10Z</dcterms:created>
  <dcterms:modified xsi:type="dcterms:W3CDTF">2025-08-01T08:05:25Z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0x010100EF985F057499B745A99600866DAC7409</vt:lpwstr>
  </property>
</Properties>
</file>