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60" r:id="rId6"/>
    <p:sldId id="265" r:id="rId7"/>
    <p:sldId id="266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/>
    <p:restoredTop sz="94660"/>
  </p:normalViewPr>
  <p:slideViewPr>
    <p:cSldViewPr snapToGrid="0">
      <p:cViewPr varScale="1">
        <p:scale>
          <a:sx n="134" d="100"/>
          <a:sy n="134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井 宏之" userId="a7a98f62-e64d-4005-85cb-62cb6874207d" providerId="ADAL" clId="{214E6A6B-4291-49D7-8824-6F91CAA520AD}"/>
    <pc:docChg chg="modSld">
      <pc:chgData name="松井 宏之" userId="a7a98f62-e64d-4005-85cb-62cb6874207d" providerId="ADAL" clId="{214E6A6B-4291-49D7-8824-6F91CAA520AD}" dt="2025-08-01T08:05:42.427" v="61" actId="6549"/>
      <pc:docMkLst>
        <pc:docMk/>
      </pc:docMkLst>
      <pc:sldChg chg="modSp mod">
        <pc:chgData name="松井 宏之" userId="a7a98f62-e64d-4005-85cb-62cb6874207d" providerId="ADAL" clId="{214E6A6B-4291-49D7-8824-6F91CAA520AD}" dt="2025-08-01T08:05:42.427" v="61" actId="6549"/>
        <pc:sldMkLst>
          <pc:docMk/>
          <pc:sldMk cId="1241476194" sldId="266"/>
        </pc:sldMkLst>
        <pc:spChg chg="mod">
          <ac:chgData name="松井 宏之" userId="a7a98f62-e64d-4005-85cb-62cb6874207d" providerId="ADAL" clId="{214E6A6B-4291-49D7-8824-6F91CAA520AD}" dt="2025-08-01T08:05:42.427" v="61" actId="6549"/>
          <ac:spMkLst>
            <pc:docMk/>
            <pc:sldMk cId="1241476194" sldId="266"/>
            <ac:spMk id="11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73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66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0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1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91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91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56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5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2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8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6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4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4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6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3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3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14CE-F784-4CB6-9D98-CCD434187623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3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C849-2475-4394-BC8D-174B0D76E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83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2"/>
          <p:cNvSpPr txBox="1"/>
          <p:nvPr/>
        </p:nvSpPr>
        <p:spPr>
          <a:xfrm>
            <a:off x="202052" y="1196599"/>
            <a:ext cx="87398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以下について</a:t>
            </a:r>
            <a:r>
              <a:rPr lang="ja-JP" altLang="en-US">
                <a:solidFill>
                  <a:srgbClr val="FF0000"/>
                </a:solidFill>
              </a:rPr>
              <a:t>説明するためのプレゼンテーション資料を作成してください。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（一般）</a:t>
            </a:r>
            <a:r>
              <a:rPr lang="ja-JP" altLang="ja-JP">
                <a:solidFill>
                  <a:srgbClr val="FF0000"/>
                </a:solidFill>
              </a:rPr>
              <a:t>自身</a:t>
            </a:r>
            <a:r>
              <a:rPr lang="ja-JP" altLang="ja-JP" dirty="0">
                <a:solidFill>
                  <a:srgbClr val="FF0000"/>
                </a:solidFill>
              </a:rPr>
              <a:t>が取り組んだ理科</a:t>
            </a:r>
            <a:r>
              <a:rPr lang="ja-JP" altLang="en-US">
                <a:solidFill>
                  <a:srgbClr val="FF0000"/>
                </a:solidFill>
              </a:rPr>
              <a:t>全般</a:t>
            </a:r>
            <a:r>
              <a:rPr lang="ja-JP" altLang="ja-JP">
                <a:solidFill>
                  <a:srgbClr val="FF0000"/>
                </a:solidFill>
              </a:rPr>
              <a:t>あるいは</a:t>
            </a:r>
            <a:r>
              <a:rPr lang="ja-JP" altLang="en-US">
                <a:solidFill>
                  <a:srgbClr val="FF0000"/>
                </a:solidFill>
              </a:rPr>
              <a:t>生物</a:t>
            </a:r>
            <a:r>
              <a:rPr lang="ja-JP" altLang="ja-JP">
                <a:solidFill>
                  <a:srgbClr val="FF0000"/>
                </a:solidFill>
              </a:rPr>
              <a:t>に関する</a:t>
            </a:r>
            <a:r>
              <a:rPr lang="ja-JP" altLang="en-US">
                <a:solidFill>
                  <a:srgbClr val="FF0000"/>
                </a:solidFill>
              </a:rPr>
              <a:t>探究活動の</a:t>
            </a:r>
            <a:r>
              <a:rPr lang="ja-JP" altLang="ja-JP">
                <a:solidFill>
                  <a:srgbClr val="FF0000"/>
                </a:solidFill>
              </a:rPr>
              <a:t>課題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>
                <a:solidFill>
                  <a:srgbClr val="FF0000"/>
                </a:solidFill>
              </a:rPr>
              <a:t>（特別）</a:t>
            </a:r>
            <a:r>
              <a:rPr lang="ja-JP" altLang="ja-JP">
                <a:solidFill>
                  <a:srgbClr val="FF0000"/>
                </a:solidFill>
              </a:rPr>
              <a:t>自身が</a:t>
            </a:r>
            <a:r>
              <a:rPr lang="ja-JP" altLang="en-US">
                <a:solidFill>
                  <a:srgbClr val="FF0000"/>
                </a:solidFill>
              </a:rPr>
              <a:t>グローバルサイエンスキャンパスなどの探究活動で</a:t>
            </a:r>
            <a:r>
              <a:rPr lang="ja-JP" altLang="ja-JP">
                <a:solidFill>
                  <a:srgbClr val="FF0000"/>
                </a:solidFill>
              </a:rPr>
              <a:t>取り組んだ課題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表紙を入れて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枚以内にまとめてください。次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のような構成を推奨します。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表紙。発表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内容が端的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にわかる表題のみを記す。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課題を設定するに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至った背景や目的を示す。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活動の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内容（実験方法など）を示す。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実験や探究活動の結果を記す。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上記の結果に基づき，考察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を示す。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枚目：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活動を通して「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何を学んだのか」がわかる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ようにまとめる。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必要に応じて各項目を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1〜2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枚増やしても構いませんが，最大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枚以内にまとめてください。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必要に応じて図や表，箇条書きを使い，わかりやすく簡潔に示してください。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印刷した紙の裏面左上に氏名を記入してください。所属学校名は記載しないでください。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8" name="テキスト ボックス 3"/>
          <p:cNvSpPr txBox="1"/>
          <p:nvPr/>
        </p:nvSpPr>
        <p:spPr>
          <a:xfrm>
            <a:off x="-249053" y="-50700"/>
            <a:ext cx="8506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令和</a:t>
            </a:r>
            <a:r>
              <a:rPr kumimoji="1" lang="en-US" altLang="ja-JP" sz="2400" dirty="0">
                <a:solidFill>
                  <a:srgbClr val="0000FF"/>
                </a:solidFill>
              </a:rPr>
              <a:t>8</a:t>
            </a:r>
            <a:r>
              <a:rPr kumimoji="1" lang="ja-JP" altLang="en-US" sz="2400">
                <a:solidFill>
                  <a:srgbClr val="0000FF"/>
                </a:solidFill>
              </a:rPr>
              <a:t>年度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総合型選抜</a:t>
            </a:r>
            <a:r>
              <a:rPr kumimoji="1" lang="en-US" altLang="ja-JP" sz="2400" dirty="0">
                <a:solidFill>
                  <a:srgbClr val="0000FF"/>
                </a:solidFill>
              </a:rPr>
              <a:t>A</a:t>
            </a:r>
            <a:r>
              <a:rPr kumimoji="1" lang="ja-JP" altLang="en-US" sz="2400">
                <a:solidFill>
                  <a:srgbClr val="0000FF"/>
                </a:solidFill>
              </a:rPr>
              <a:t>（一般）・（特別）</a:t>
            </a:r>
            <a:endParaRPr kumimoji="1" lang="en-US" altLang="ja-JP" sz="2400" dirty="0">
              <a:solidFill>
                <a:srgbClr val="0000FF"/>
              </a:solidFill>
            </a:endParaRPr>
          </a:p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宇都宮大学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農学部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生物生産イノベーション科学科</a:t>
            </a:r>
            <a:endParaRPr kumimoji="1" lang="en-US" altLang="ja-JP" sz="2400" strike="sngStrike" dirty="0">
              <a:solidFill>
                <a:srgbClr val="0000FF"/>
              </a:solidFill>
            </a:endParaRPr>
          </a:p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　プレゼンテーション用資料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作成上の注意事項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77F515-4A00-E9A5-D9E6-743ADBADDF9A}"/>
              </a:ext>
            </a:extLst>
          </p:cNvPr>
          <p:cNvSpPr txBox="1"/>
          <p:nvPr/>
        </p:nvSpPr>
        <p:spPr>
          <a:xfrm>
            <a:off x="7572983" y="115666"/>
            <a:ext cx="1368965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提出時に</a:t>
            </a:r>
            <a:endParaRPr kumimoji="1" lang="en-US" altLang="ja-JP" sz="1600" dirty="0"/>
          </a:p>
          <a:p>
            <a:r>
              <a:rPr kumimoji="1" lang="ja-JP" altLang="en-US" sz="1600" dirty="0"/>
              <a:t>　削除する</a:t>
            </a:r>
            <a:endParaRPr kumimoji="1" lang="en-US" altLang="ja-JP" sz="1600" dirty="0"/>
          </a:p>
          <a:p>
            <a:r>
              <a:rPr kumimoji="1" lang="ja-JP" altLang="en-US" sz="1600" dirty="0"/>
              <a:t>　ページ）</a:t>
            </a:r>
          </a:p>
        </p:txBody>
      </p:sp>
    </p:spTree>
    <p:extLst>
      <p:ext uri="{BB962C8B-B14F-4D97-AF65-F5344CB8AC3E}">
        <p14:creationId xmlns:p14="http://schemas.microsoft.com/office/powerpoint/2010/main" val="298846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2"/>
          <p:cNvSpPr txBox="1"/>
          <p:nvPr/>
        </p:nvSpPr>
        <p:spPr>
          <a:xfrm>
            <a:off x="202052" y="1315995"/>
            <a:ext cx="873989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作成上の注意</a:t>
            </a: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事前提出資料の準備について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資料は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Microsoft PowerPoint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などのパソコンによる作成，手書きによる作成いずれでも構いません。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A4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判の用紙にカラー片面印刷した資料あるいは手書きで作成した資料を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部を事前に提出してください。印刷には，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OA</a:t>
            </a: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用紙，コピー用紙（複写用紙），プリンタ用紙などを用いてください。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資料裏面の左上に氏名を記入してください。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 当日の発表について</a:t>
            </a: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試験会場には，プロジェクターを用意し，試験員が投影します。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kumimoji="1" lang="ja-JP" altLang="en-US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事前提出資料からの変更は認めません。</a:t>
            </a:r>
            <a:endParaRPr kumimoji="1" lang="en-US" altLang="ja-JP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lt"/>
              <a:buAutoNum type="arabicPeriod"/>
            </a:pPr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発表時間は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分を目安とします。</a:t>
            </a: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08" name="テキスト ボックス 3"/>
          <p:cNvSpPr txBox="1"/>
          <p:nvPr/>
        </p:nvSpPr>
        <p:spPr>
          <a:xfrm>
            <a:off x="-249053" y="-50700"/>
            <a:ext cx="8506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令和</a:t>
            </a:r>
            <a:r>
              <a:rPr kumimoji="1" lang="en-US" altLang="ja-JP" sz="2400" dirty="0">
                <a:solidFill>
                  <a:srgbClr val="0000FF"/>
                </a:solidFill>
              </a:rPr>
              <a:t>8</a:t>
            </a:r>
            <a:r>
              <a:rPr kumimoji="1" lang="ja-JP" altLang="en-US" sz="2400">
                <a:solidFill>
                  <a:srgbClr val="0000FF"/>
                </a:solidFill>
              </a:rPr>
              <a:t>年度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総合型選抜</a:t>
            </a:r>
            <a:r>
              <a:rPr kumimoji="1" lang="en-US" altLang="ja-JP" sz="2400" dirty="0">
                <a:solidFill>
                  <a:srgbClr val="0000FF"/>
                </a:solidFill>
              </a:rPr>
              <a:t>A</a:t>
            </a:r>
            <a:r>
              <a:rPr kumimoji="1" lang="ja-JP" altLang="en-US" sz="2400">
                <a:solidFill>
                  <a:srgbClr val="0000FF"/>
                </a:solidFill>
              </a:rPr>
              <a:t>（一般）・（特別）</a:t>
            </a:r>
            <a:endParaRPr kumimoji="1" lang="en-US" altLang="ja-JP" sz="2400" dirty="0">
              <a:solidFill>
                <a:srgbClr val="0000FF"/>
              </a:solidFill>
            </a:endParaRPr>
          </a:p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宇都宮大学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農学部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生物生産イノベーション科学科</a:t>
            </a:r>
            <a:endParaRPr kumimoji="1" lang="en-US" altLang="ja-JP" sz="2400" strike="sngStrike" dirty="0">
              <a:solidFill>
                <a:srgbClr val="0000FF"/>
              </a:solidFill>
            </a:endParaRPr>
          </a:p>
          <a:p>
            <a:pPr algn="ctr"/>
            <a:r>
              <a:rPr kumimoji="1" lang="ja-JP" altLang="en-US" sz="2400">
                <a:solidFill>
                  <a:srgbClr val="0000FF"/>
                </a:solidFill>
              </a:rPr>
              <a:t>　プレゼンテーション用資料</a:t>
            </a:r>
            <a:r>
              <a:rPr kumimoji="1" lang="en-US" altLang="ja-JP" sz="2400" dirty="0">
                <a:solidFill>
                  <a:srgbClr val="0000FF"/>
                </a:solidFill>
              </a:rPr>
              <a:t> </a:t>
            </a:r>
            <a:r>
              <a:rPr kumimoji="1" lang="ja-JP" altLang="en-US" sz="2400">
                <a:solidFill>
                  <a:srgbClr val="0000FF"/>
                </a:solidFill>
              </a:rPr>
              <a:t>作成上の注意事項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77F515-4A00-E9A5-D9E6-743ADBADDF9A}"/>
              </a:ext>
            </a:extLst>
          </p:cNvPr>
          <p:cNvSpPr txBox="1"/>
          <p:nvPr/>
        </p:nvSpPr>
        <p:spPr>
          <a:xfrm>
            <a:off x="7572983" y="115666"/>
            <a:ext cx="1368965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提出時に</a:t>
            </a:r>
            <a:endParaRPr kumimoji="1" lang="en-US" altLang="ja-JP" sz="1600" dirty="0"/>
          </a:p>
          <a:p>
            <a:r>
              <a:rPr kumimoji="1" lang="ja-JP" altLang="en-US" sz="1600" dirty="0"/>
              <a:t>　削除する</a:t>
            </a:r>
            <a:endParaRPr kumimoji="1" lang="en-US" altLang="ja-JP" sz="1600" dirty="0"/>
          </a:p>
          <a:p>
            <a:r>
              <a:rPr kumimoji="1" lang="ja-JP" altLang="en-US" sz="1600" dirty="0"/>
              <a:t>　ページ）</a:t>
            </a:r>
          </a:p>
        </p:txBody>
      </p:sp>
    </p:spTree>
    <p:extLst>
      <p:ext uri="{BB962C8B-B14F-4D97-AF65-F5344CB8AC3E}">
        <p14:creationId xmlns:p14="http://schemas.microsoft.com/office/powerpoint/2010/main" val="141486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1"/>
          <p:cNvSpPr txBox="1"/>
          <p:nvPr/>
        </p:nvSpPr>
        <p:spPr>
          <a:xfrm>
            <a:off x="3912204" y="3041907"/>
            <a:ext cx="1319592" cy="774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400" dirty="0"/>
              <a:t>表題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36B7F1-A30C-EDE4-FBBC-F81B35EAE132}"/>
              </a:ext>
            </a:extLst>
          </p:cNvPr>
          <p:cNvSpPr txBox="1"/>
          <p:nvPr/>
        </p:nvSpPr>
        <p:spPr>
          <a:xfrm>
            <a:off x="8700885" y="0"/>
            <a:ext cx="412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/>
              <a:t>1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7546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テキスト ボックス 1"/>
          <p:cNvSpPr txBox="1"/>
          <p:nvPr/>
        </p:nvSpPr>
        <p:spPr>
          <a:xfrm>
            <a:off x="53667" y="39786"/>
            <a:ext cx="5577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スライドの題名</a:t>
            </a:r>
            <a:r>
              <a:rPr kumimoji="1" lang="en-US" altLang="ja-JP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(32</a:t>
            </a:r>
            <a:r>
              <a:rPr kumimoji="1" lang="ja-JP" altLang="en-US" sz="320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ポイント文字</a:t>
            </a:r>
            <a:r>
              <a:rPr kumimoji="1" lang="en-US" altLang="ja-JP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ja-JP" altLang="en-US" sz="32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テキスト ボックス 4"/>
          <p:cNvSpPr txBox="1"/>
          <p:nvPr/>
        </p:nvSpPr>
        <p:spPr>
          <a:xfrm>
            <a:off x="325776" y="1817078"/>
            <a:ext cx="42462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　内容</a:t>
            </a:r>
            <a:r>
              <a:rPr kumimoji="1" lang="en-US" altLang="ja-JP" sz="2400" dirty="0"/>
              <a:t>(18</a:t>
            </a:r>
            <a:r>
              <a:rPr kumimoji="1" lang="ja-JP" altLang="en-US" sz="2400" dirty="0"/>
              <a:t>～</a:t>
            </a:r>
            <a:r>
              <a:rPr kumimoji="1" lang="en-US" altLang="ja-JP" sz="2400" dirty="0"/>
              <a:t>24</a:t>
            </a:r>
            <a:r>
              <a:rPr kumimoji="1" lang="ja-JP" altLang="en-US" sz="2400" dirty="0"/>
              <a:t>ポイント文字、手書きの場合は</a:t>
            </a:r>
            <a:r>
              <a:rPr kumimoji="1" lang="en-US" altLang="ja-JP" sz="2400" dirty="0"/>
              <a:t>6 mm</a:t>
            </a:r>
            <a:r>
              <a:rPr kumimoji="1" lang="ja-JP" altLang="en-US" sz="2400" dirty="0"/>
              <a:t>以上</a:t>
            </a:r>
            <a:r>
              <a:rPr kumimoji="1" lang="en-US" altLang="ja-JP" sz="2400" dirty="0"/>
              <a:t>)</a:t>
            </a:r>
          </a:p>
          <a:p>
            <a:r>
              <a:rPr kumimoji="1" lang="ja-JP" altLang="en-US" sz="2400" dirty="0"/>
              <a:t>　これは例です。以後，各スライドとも，例えばこのような形で作成できます。</a:t>
            </a:r>
            <a:endParaRPr kumimoji="1" lang="en-US" altLang="ja-JP" sz="2400" dirty="0"/>
          </a:p>
          <a:p>
            <a:pPr algn="just"/>
            <a:r>
              <a:rPr kumimoji="1" lang="ja-JP" altLang="en-US" sz="2400" dirty="0"/>
              <a:t>　スライドのサイズは</a:t>
            </a:r>
            <a:r>
              <a:rPr kumimoji="1" lang="ja-JP" altLang="en-US" sz="2400"/>
              <a:t>変更しないこと。</a:t>
            </a:r>
            <a:r>
              <a:rPr kumimoji="1" lang="ja-JP" altLang="en-US" sz="2400" dirty="0"/>
              <a:t>作成後，右上のページ番号を修正し，最初の説明の</a:t>
            </a:r>
            <a:r>
              <a:rPr kumimoji="1" lang="en-US" altLang="ja-JP" sz="2400" dirty="0"/>
              <a:t>2</a:t>
            </a:r>
            <a:r>
              <a:rPr kumimoji="1" lang="ja-JP" altLang="en-US" sz="2400" dirty="0"/>
              <a:t>ページを削除することでプレゼンテーション資料となります。</a:t>
            </a:r>
            <a:endParaRPr kumimoji="1" lang="en-US" altLang="ja-JP" sz="2400" dirty="0"/>
          </a:p>
          <a:p>
            <a:pPr algn="just"/>
            <a:r>
              <a:rPr kumimoji="1" lang="ja-JP" altLang="en-US" sz="2400" dirty="0"/>
              <a:t>　印刷した裏面の左上に氏名を記入してください。</a:t>
            </a:r>
          </a:p>
        </p:txBody>
      </p:sp>
      <p:sp>
        <p:nvSpPr>
          <p:cNvPr id="1117" name="正方形/長方形 5"/>
          <p:cNvSpPr/>
          <p:nvPr/>
        </p:nvSpPr>
        <p:spPr>
          <a:xfrm>
            <a:off x="5212452" y="1517871"/>
            <a:ext cx="3605774" cy="47533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図表などを入れることも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推奨します。</a:t>
            </a:r>
          </a:p>
        </p:txBody>
      </p:sp>
      <p:sp>
        <p:nvSpPr>
          <p:cNvPr id="1118" name="テキスト ボックス 6"/>
          <p:cNvSpPr txBox="1"/>
          <p:nvPr/>
        </p:nvSpPr>
        <p:spPr>
          <a:xfrm>
            <a:off x="187543" y="1276382"/>
            <a:ext cx="425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008000"/>
                </a:solidFill>
              </a:rPr>
              <a:t>・小見出し</a:t>
            </a:r>
            <a:r>
              <a:rPr kumimoji="1" lang="en-US" altLang="ja-JP" sz="2800" dirty="0">
                <a:solidFill>
                  <a:srgbClr val="008000"/>
                </a:solidFill>
              </a:rPr>
              <a:t>(28</a:t>
            </a:r>
            <a:r>
              <a:rPr kumimoji="1" lang="ja-JP" altLang="en-US" sz="2800" dirty="0">
                <a:solidFill>
                  <a:srgbClr val="008000"/>
                </a:solidFill>
              </a:rPr>
              <a:t>ポイント文字</a:t>
            </a:r>
            <a:r>
              <a:rPr kumimoji="1" lang="en-US" altLang="ja-JP" sz="2800" dirty="0">
                <a:solidFill>
                  <a:srgbClr val="008000"/>
                </a:solidFill>
              </a:rPr>
              <a:t>)</a:t>
            </a:r>
            <a:endParaRPr kumimoji="1" lang="ja-JP" altLang="en-US" sz="2800" dirty="0">
              <a:solidFill>
                <a:srgbClr val="008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997534-0E58-A018-BE16-B3C6F328510B}"/>
              </a:ext>
            </a:extLst>
          </p:cNvPr>
          <p:cNvSpPr txBox="1"/>
          <p:nvPr/>
        </p:nvSpPr>
        <p:spPr>
          <a:xfrm>
            <a:off x="8700886" y="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/>
              <a:t>2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4147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F985F057499B745A99600866DAC7409" ma:contentTypeVersion="4" ma:contentTypeDescription="新しいドキュメントを作成します。" ma:contentTypeScope="" ma:versionID="180ee3e87173b7e3981518b757c4b50f">
  <xsd:schema xmlns:xsd="http://www.w3.org/2001/XMLSchema" xmlns:xs="http://www.w3.org/2001/XMLSchema" xmlns:p="http://schemas.microsoft.com/office/2006/metadata/properties" xmlns:ns2="50b43f2a-44d1-41fb-b93c-4358c4e83019" targetNamespace="http://schemas.microsoft.com/office/2006/metadata/properties" ma:root="true" ma:fieldsID="31dd8de1076b1d3d6dc11e0978355227" ns2:_="">
    <xsd:import namespace="50b43f2a-44d1-41fb-b93c-4358c4e830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b43f2a-44d1-41fb-b93c-4358c4e830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DD4EA-3E2E-49EB-B056-159D6E8177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7A218C-0036-4683-8D11-BEAE331EB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b43f2a-44d1-41fb-b93c-4358c4e830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072408-05A4-44B3-9F7F-88CE74298CB9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50b43f2a-44d1-41fb-b93c-4358c4e83019"/>
    <ds:schemaRef ds:uri="http://purl.org/dc/dcmitype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393</TotalTime>
  <Words>540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剛史</dc:creator>
  <cp:lastModifiedBy>松井 宏之</cp:lastModifiedBy>
  <cp:revision>72</cp:revision>
  <cp:lastPrinted>2023-05-25T16:04:29Z</cp:lastPrinted>
  <dcterms:created xsi:type="dcterms:W3CDTF">2023-05-23T16:44:10Z</dcterms:created>
  <dcterms:modified xsi:type="dcterms:W3CDTF">2025-08-01T08:05:47Z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0x010100EF985F057499B745A99600866DAC7409</vt:lpwstr>
  </property>
</Properties>
</file>